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Lst>
  <p:sldSz cy="6858000" cx="9144000"/>
  <p:notesSz cx="6858000" cy="9144000"/>
  <p:embeddedFontLst>
    <p:embeddedFont>
      <p:font typeface="Economica"/>
      <p:regular r:id="rId31"/>
      <p:bold r:id="rId32"/>
      <p:italic r:id="rId33"/>
      <p:boldItalic r:id="rId34"/>
    </p:embeddedFont>
    <p:embeddedFont>
      <p:font typeface="Epilogue"/>
      <p:regular r:id="rId35"/>
      <p:bold r:id="rId36"/>
      <p:italic r:id="rId37"/>
      <p:boldItalic r:id="rId38"/>
    </p:embeddedFont>
    <p:embeddedFont>
      <p:font typeface="Open Sans"/>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GoogleSlidesCustomDataVersion2">
      <go:slidesCustomData xmlns:go="http://customooxmlschemas.google.com/" r:id="rId43" roundtripDataSignature="AMtx7miq1TzKDSwsRMgOVLeW5WnHDvZ8T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OpenSans-bold.fntdata"/><Relationship Id="rId20" Type="http://schemas.openxmlformats.org/officeDocument/2006/relationships/slide" Target="slides/slide15.xml"/><Relationship Id="rId42" Type="http://schemas.openxmlformats.org/officeDocument/2006/relationships/font" Target="fonts/OpenSans-boldItalic.fntdata"/><Relationship Id="rId41" Type="http://schemas.openxmlformats.org/officeDocument/2006/relationships/font" Target="fonts/OpenSans-italic.fntdata"/><Relationship Id="rId22" Type="http://schemas.openxmlformats.org/officeDocument/2006/relationships/slide" Target="slides/slide17.xml"/><Relationship Id="rId21" Type="http://schemas.openxmlformats.org/officeDocument/2006/relationships/slide" Target="slides/slide16.xml"/><Relationship Id="rId43" Type="http://customschemas.google.com/relationships/presentationmetadata" Target="metadata"/><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font" Target="fonts/Economica-regular.fntdata"/><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font" Target="fonts/Economica-italic.fntdata"/><Relationship Id="rId10" Type="http://schemas.openxmlformats.org/officeDocument/2006/relationships/slide" Target="slides/slide5.xml"/><Relationship Id="rId32" Type="http://schemas.openxmlformats.org/officeDocument/2006/relationships/font" Target="fonts/Economica-bold.fntdata"/><Relationship Id="rId13" Type="http://schemas.openxmlformats.org/officeDocument/2006/relationships/slide" Target="slides/slide8.xml"/><Relationship Id="rId35" Type="http://schemas.openxmlformats.org/officeDocument/2006/relationships/font" Target="fonts/Epilogue-regular.fntdata"/><Relationship Id="rId12" Type="http://schemas.openxmlformats.org/officeDocument/2006/relationships/slide" Target="slides/slide7.xml"/><Relationship Id="rId34" Type="http://schemas.openxmlformats.org/officeDocument/2006/relationships/font" Target="fonts/Economica-boldItalic.fntdata"/><Relationship Id="rId15" Type="http://schemas.openxmlformats.org/officeDocument/2006/relationships/slide" Target="slides/slide10.xml"/><Relationship Id="rId37" Type="http://schemas.openxmlformats.org/officeDocument/2006/relationships/font" Target="fonts/Epilogue-italic.fntdata"/><Relationship Id="rId14" Type="http://schemas.openxmlformats.org/officeDocument/2006/relationships/slide" Target="slides/slide9.xml"/><Relationship Id="rId36" Type="http://schemas.openxmlformats.org/officeDocument/2006/relationships/font" Target="fonts/Epilogue-bold.fntdata"/><Relationship Id="rId17" Type="http://schemas.openxmlformats.org/officeDocument/2006/relationships/slide" Target="slides/slide12.xml"/><Relationship Id="rId39" Type="http://schemas.openxmlformats.org/officeDocument/2006/relationships/font" Target="fonts/OpenSans-regular.fntdata"/><Relationship Id="rId16" Type="http://schemas.openxmlformats.org/officeDocument/2006/relationships/slide" Target="slides/slide11.xml"/><Relationship Id="rId38" Type="http://schemas.openxmlformats.org/officeDocument/2006/relationships/font" Target="fonts/Epilogue-boldItalic.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b5d4386bf7_0_166: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b5d4386bf7_0_1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b5d4386bf7_0_171: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b5d4386bf7_0_1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2b5d4386bf7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0" name="Google Shape;180;g2b5d4386bf7_0_175: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7" name="Google Shape;187;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2b5d4386bf7_0_1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9" name="Google Shape;199;g2b5d4386bf7_0_182: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2b5d4386bf7_0_1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5" name="Google Shape;205;g2b5d4386bf7_0_187: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b5d4386bf7_0_1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g2b5d4386bf7_0_19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b5d4386bf7_0_14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b5d4386bf7_0_1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2b5d4386bf7_0_159: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2b5d4386bf7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2b5d4386bf7_0_154: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2b5d4386bf7_0_1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g2b5d4386bf7_0_4"/>
          <p:cNvSpPr/>
          <p:nvPr/>
        </p:nvSpPr>
        <p:spPr>
          <a:xfrm>
            <a:off x="2744013" y="10089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Google Shape;11;g2b5d4386bf7_0_4"/>
          <p:cNvSpPr/>
          <p:nvPr/>
        </p:nvSpPr>
        <p:spPr>
          <a:xfrm rot="10800000">
            <a:off x="5318350" y="43556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Google Shape;12;g2b5d4386bf7_0_4"/>
          <p:cNvSpPr txBox="1"/>
          <p:nvPr>
            <p:ph type="ctrTitle"/>
          </p:nvPr>
        </p:nvSpPr>
        <p:spPr>
          <a:xfrm>
            <a:off x="3044700" y="1925674"/>
            <a:ext cx="3054600" cy="2049600"/>
          </a:xfrm>
          <a:prstGeom prst="rect">
            <a:avLst/>
          </a:prstGeom>
        </p:spPr>
        <p:txBody>
          <a:bodyPr anchorCtr="0" anchor="b"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3" name="Google Shape;13;g2b5d4386bf7_0_4"/>
          <p:cNvSpPr txBox="1"/>
          <p:nvPr>
            <p:ph idx="1" type="subTitle"/>
          </p:nvPr>
        </p:nvSpPr>
        <p:spPr>
          <a:xfrm>
            <a:off x="3044700" y="4155440"/>
            <a:ext cx="3054600" cy="9351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rtl="0"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rtl="0"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rtl="0"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rtl="0"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rtl="0"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rtl="0"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rtl="0"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rtl="0"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Google Shape;14;g2b5d4386bf7_0_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1" name="Shape 51"/>
        <p:cNvGrpSpPr/>
        <p:nvPr/>
      </p:nvGrpSpPr>
      <p:grpSpPr>
        <a:xfrm>
          <a:off x="0" y="0"/>
          <a:ext cx="0" cy="0"/>
          <a:chOff x="0" y="0"/>
          <a:chExt cx="0" cy="0"/>
        </a:xfrm>
      </p:grpSpPr>
      <p:sp>
        <p:nvSpPr>
          <p:cNvPr id="52" name="Google Shape;52;g2b5d4386bf7_0_46"/>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g2b5d4386bf7_0_46"/>
          <p:cNvSpPr txBox="1"/>
          <p:nvPr>
            <p:ph hasCustomPrompt="1" type="title"/>
          </p:nvPr>
        </p:nvSpPr>
        <p:spPr>
          <a:xfrm>
            <a:off x="311700" y="1276167"/>
            <a:ext cx="8520600" cy="2838300"/>
          </a:xfrm>
          <a:prstGeom prst="rect">
            <a:avLst/>
          </a:prstGeom>
        </p:spPr>
        <p:txBody>
          <a:bodyPr anchorCtr="0" anchor="ctr" bIns="91425" lIns="91425" spcFirstLastPara="1" rIns="91425" wrap="square" tIns="91425">
            <a:normAutofit/>
          </a:bodyPr>
          <a:lstStyle>
            <a:lvl1pPr lvl="0" rtl="0" algn="ctr">
              <a:spcBef>
                <a:spcPts val="0"/>
              </a:spcBef>
              <a:spcAft>
                <a:spcPts val="0"/>
              </a:spcAft>
              <a:buClr>
                <a:schemeClr val="lt2"/>
              </a:buClr>
              <a:buSzPts val="16000"/>
              <a:buNone/>
              <a:defRPr sz="16000">
                <a:solidFill>
                  <a:schemeClr val="lt2"/>
                </a:solidFill>
              </a:defRPr>
            </a:lvl1pPr>
            <a:lvl2pPr lvl="1" rtl="0" algn="ctr">
              <a:spcBef>
                <a:spcPts val="0"/>
              </a:spcBef>
              <a:spcAft>
                <a:spcPts val="0"/>
              </a:spcAft>
              <a:buClr>
                <a:schemeClr val="lt2"/>
              </a:buClr>
              <a:buSzPts val="16000"/>
              <a:buNone/>
              <a:defRPr sz="16000">
                <a:solidFill>
                  <a:schemeClr val="lt2"/>
                </a:solidFill>
              </a:defRPr>
            </a:lvl2pPr>
            <a:lvl3pPr lvl="2" rtl="0" algn="ctr">
              <a:spcBef>
                <a:spcPts val="0"/>
              </a:spcBef>
              <a:spcAft>
                <a:spcPts val="0"/>
              </a:spcAft>
              <a:buClr>
                <a:schemeClr val="lt2"/>
              </a:buClr>
              <a:buSzPts val="16000"/>
              <a:buNone/>
              <a:defRPr sz="16000">
                <a:solidFill>
                  <a:schemeClr val="lt2"/>
                </a:solidFill>
              </a:defRPr>
            </a:lvl3pPr>
            <a:lvl4pPr lvl="3" rtl="0" algn="ctr">
              <a:spcBef>
                <a:spcPts val="0"/>
              </a:spcBef>
              <a:spcAft>
                <a:spcPts val="0"/>
              </a:spcAft>
              <a:buClr>
                <a:schemeClr val="lt2"/>
              </a:buClr>
              <a:buSzPts val="16000"/>
              <a:buNone/>
              <a:defRPr sz="16000">
                <a:solidFill>
                  <a:schemeClr val="lt2"/>
                </a:solidFill>
              </a:defRPr>
            </a:lvl4pPr>
            <a:lvl5pPr lvl="4" rtl="0" algn="ctr">
              <a:spcBef>
                <a:spcPts val="0"/>
              </a:spcBef>
              <a:spcAft>
                <a:spcPts val="0"/>
              </a:spcAft>
              <a:buClr>
                <a:schemeClr val="lt2"/>
              </a:buClr>
              <a:buSzPts val="16000"/>
              <a:buNone/>
              <a:defRPr sz="16000">
                <a:solidFill>
                  <a:schemeClr val="lt2"/>
                </a:solidFill>
              </a:defRPr>
            </a:lvl5pPr>
            <a:lvl6pPr lvl="5" rtl="0" algn="ctr">
              <a:spcBef>
                <a:spcPts val="0"/>
              </a:spcBef>
              <a:spcAft>
                <a:spcPts val="0"/>
              </a:spcAft>
              <a:buClr>
                <a:schemeClr val="lt2"/>
              </a:buClr>
              <a:buSzPts val="16000"/>
              <a:buNone/>
              <a:defRPr sz="16000">
                <a:solidFill>
                  <a:schemeClr val="lt2"/>
                </a:solidFill>
              </a:defRPr>
            </a:lvl6pPr>
            <a:lvl7pPr lvl="6" rtl="0" algn="ctr">
              <a:spcBef>
                <a:spcPts val="0"/>
              </a:spcBef>
              <a:spcAft>
                <a:spcPts val="0"/>
              </a:spcAft>
              <a:buClr>
                <a:schemeClr val="lt2"/>
              </a:buClr>
              <a:buSzPts val="16000"/>
              <a:buNone/>
              <a:defRPr sz="16000">
                <a:solidFill>
                  <a:schemeClr val="lt2"/>
                </a:solidFill>
              </a:defRPr>
            </a:lvl7pPr>
            <a:lvl8pPr lvl="7" rtl="0" algn="ctr">
              <a:spcBef>
                <a:spcPts val="0"/>
              </a:spcBef>
              <a:spcAft>
                <a:spcPts val="0"/>
              </a:spcAft>
              <a:buClr>
                <a:schemeClr val="lt2"/>
              </a:buClr>
              <a:buSzPts val="16000"/>
              <a:buNone/>
              <a:defRPr sz="16000">
                <a:solidFill>
                  <a:schemeClr val="lt2"/>
                </a:solidFill>
              </a:defRPr>
            </a:lvl8pPr>
            <a:lvl9pPr lvl="8" rtl="0" algn="ctr">
              <a:spcBef>
                <a:spcPts val="0"/>
              </a:spcBef>
              <a:spcAft>
                <a:spcPts val="0"/>
              </a:spcAft>
              <a:buClr>
                <a:schemeClr val="lt2"/>
              </a:buClr>
              <a:buSzPts val="16000"/>
              <a:buNone/>
              <a:defRPr sz="16000">
                <a:solidFill>
                  <a:schemeClr val="lt2"/>
                </a:solidFill>
              </a:defRPr>
            </a:lvl9pPr>
          </a:lstStyle>
          <a:p>
            <a:r>
              <a:t>xx%</a:t>
            </a:r>
          </a:p>
        </p:txBody>
      </p:sp>
      <p:sp>
        <p:nvSpPr>
          <p:cNvPr id="54" name="Google Shape;54;g2b5d4386bf7_0_46"/>
          <p:cNvSpPr txBox="1"/>
          <p:nvPr>
            <p:ph idx="1" type="body"/>
          </p:nvPr>
        </p:nvSpPr>
        <p:spPr>
          <a:xfrm>
            <a:off x="311700" y="4216000"/>
            <a:ext cx="8520600" cy="1428900"/>
          </a:xfrm>
          <a:prstGeom prst="rect">
            <a:avLst/>
          </a:prstGeom>
        </p:spPr>
        <p:txBody>
          <a:bodyPr anchorCtr="0" anchor="t" bIns="91425" lIns="91425" spcFirstLastPara="1" rIns="91425" wrap="square" tIns="91425">
            <a:normAutofit/>
          </a:bodyPr>
          <a:lstStyle>
            <a:lvl1pPr indent="-342900" lvl="0" marL="457200" rtl="0" algn="ctr">
              <a:spcBef>
                <a:spcPts val="0"/>
              </a:spcBef>
              <a:spcAft>
                <a:spcPts val="0"/>
              </a:spcAft>
              <a:buSzPts val="1800"/>
              <a:buChar char="●"/>
              <a:defRPr/>
            </a:lvl1pPr>
            <a:lvl2pPr indent="-317500" lvl="1" marL="914400" rtl="0" algn="ctr">
              <a:spcBef>
                <a:spcPts val="0"/>
              </a:spcBef>
              <a:spcAft>
                <a:spcPts val="0"/>
              </a:spcAft>
              <a:buSzPts val="1400"/>
              <a:buChar char="○"/>
              <a:defRPr/>
            </a:lvl2pPr>
            <a:lvl3pPr indent="-317500" lvl="2" marL="1371600" rtl="0" algn="ctr">
              <a:spcBef>
                <a:spcPts val="0"/>
              </a:spcBef>
              <a:spcAft>
                <a:spcPts val="0"/>
              </a:spcAft>
              <a:buSzPts val="1400"/>
              <a:buChar char="■"/>
              <a:defRPr/>
            </a:lvl3pPr>
            <a:lvl4pPr indent="-317500" lvl="3" marL="1828800" rtl="0" algn="ctr">
              <a:spcBef>
                <a:spcPts val="0"/>
              </a:spcBef>
              <a:spcAft>
                <a:spcPts val="0"/>
              </a:spcAft>
              <a:buSzPts val="1400"/>
              <a:buChar char="●"/>
              <a:defRPr/>
            </a:lvl4pPr>
            <a:lvl5pPr indent="-317500" lvl="4" marL="2286000" rtl="0" algn="ctr">
              <a:spcBef>
                <a:spcPts val="0"/>
              </a:spcBef>
              <a:spcAft>
                <a:spcPts val="0"/>
              </a:spcAft>
              <a:buSzPts val="1400"/>
              <a:buChar char="○"/>
              <a:defRPr/>
            </a:lvl5pPr>
            <a:lvl6pPr indent="-317500" lvl="5" marL="2743200" rtl="0" algn="ctr">
              <a:spcBef>
                <a:spcPts val="0"/>
              </a:spcBef>
              <a:spcAft>
                <a:spcPts val="0"/>
              </a:spcAft>
              <a:buSzPts val="1400"/>
              <a:buChar char="■"/>
              <a:defRPr/>
            </a:lvl6pPr>
            <a:lvl7pPr indent="-317500" lvl="6" marL="3200400" rtl="0" algn="ctr">
              <a:spcBef>
                <a:spcPts val="0"/>
              </a:spcBef>
              <a:spcAft>
                <a:spcPts val="0"/>
              </a:spcAft>
              <a:buSzPts val="1400"/>
              <a:buChar char="●"/>
              <a:defRPr/>
            </a:lvl7pPr>
            <a:lvl8pPr indent="-317500" lvl="7" marL="3657600" rtl="0" algn="ctr">
              <a:spcBef>
                <a:spcPts val="0"/>
              </a:spcBef>
              <a:spcAft>
                <a:spcPts val="0"/>
              </a:spcAft>
              <a:buSzPts val="1400"/>
              <a:buChar char="○"/>
              <a:defRPr/>
            </a:lvl8pPr>
            <a:lvl9pPr indent="-317500" lvl="8" marL="4114800" rtl="0" algn="ctr">
              <a:spcBef>
                <a:spcPts val="0"/>
              </a:spcBef>
              <a:spcAft>
                <a:spcPts val="0"/>
              </a:spcAft>
              <a:buSzPts val="1400"/>
              <a:buChar char="■"/>
              <a:defRPr/>
            </a:lvl9pPr>
          </a:lstStyle>
          <a:p/>
        </p:txBody>
      </p:sp>
      <p:sp>
        <p:nvSpPr>
          <p:cNvPr id="55" name="Google Shape;55;g2b5d4386bf7_0_4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g2b5d4386bf7_0_5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en object" type="obj">
  <p:cSld name="OBJECT">
    <p:spTree>
      <p:nvGrpSpPr>
        <p:cNvPr id="58" name="Shape 58"/>
        <p:cNvGrpSpPr/>
        <p:nvPr/>
      </p:nvGrpSpPr>
      <p:grpSpPr>
        <a:xfrm>
          <a:off x="0" y="0"/>
          <a:ext cx="0" cy="0"/>
          <a:chOff x="0" y="0"/>
          <a:chExt cx="0" cy="0"/>
        </a:xfrm>
      </p:grpSpPr>
      <p:sp>
        <p:nvSpPr>
          <p:cNvPr id="59" name="Google Shape;59;g2b5d4386bf7_0_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60" name="Google Shape;60;g2b5d4386bf7_0_53"/>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lvl1pPr indent="-342900" lvl="0" marL="457200" rtl="0" algn="l">
              <a:spcBef>
                <a:spcPts val="360"/>
              </a:spcBef>
              <a:spcAft>
                <a:spcPts val="0"/>
              </a:spcAft>
              <a:buClr>
                <a:schemeClr val="dk1"/>
              </a:buClr>
              <a:buSzPts val="1800"/>
              <a:buChar char="●"/>
              <a:defRPr/>
            </a:lvl1pPr>
            <a:lvl2pPr indent="-342900" lvl="1" marL="914400" rtl="0" algn="l">
              <a:spcBef>
                <a:spcPts val="360"/>
              </a:spcBef>
              <a:spcAft>
                <a:spcPts val="0"/>
              </a:spcAft>
              <a:buClr>
                <a:schemeClr val="dk1"/>
              </a:buClr>
              <a:buSzPts val="1800"/>
              <a:buChar char="○"/>
              <a:defRPr/>
            </a:lvl2pPr>
            <a:lvl3pPr indent="-342900" lvl="2" marL="1371600" rtl="0" algn="l">
              <a:spcBef>
                <a:spcPts val="360"/>
              </a:spcBef>
              <a:spcAft>
                <a:spcPts val="0"/>
              </a:spcAft>
              <a:buClr>
                <a:schemeClr val="dk1"/>
              </a:buClr>
              <a:buSzPts val="1800"/>
              <a:buChar char="■"/>
              <a:defRPr/>
            </a:lvl3pPr>
            <a:lvl4pPr indent="-342900" lvl="3" marL="1828800" rtl="0" algn="l">
              <a:spcBef>
                <a:spcPts val="360"/>
              </a:spcBef>
              <a:spcAft>
                <a:spcPts val="0"/>
              </a:spcAft>
              <a:buClr>
                <a:schemeClr val="dk1"/>
              </a:buClr>
              <a:buSzPts val="1800"/>
              <a:buChar char="●"/>
              <a:defRPr/>
            </a:lvl4pPr>
            <a:lvl5pPr indent="-342900" lvl="4" marL="2286000" rtl="0" algn="l">
              <a:spcBef>
                <a:spcPts val="360"/>
              </a:spcBef>
              <a:spcAft>
                <a:spcPts val="0"/>
              </a:spcAft>
              <a:buClr>
                <a:schemeClr val="dk1"/>
              </a:buClr>
              <a:buSzPts val="1800"/>
              <a:buChar char="○"/>
              <a:defRPr/>
            </a:lvl5pPr>
            <a:lvl6pPr indent="-342900" lvl="5" marL="2743200" rtl="0" algn="l">
              <a:lnSpc>
                <a:spcPct val="90000"/>
              </a:lnSpc>
              <a:spcBef>
                <a:spcPts val="500"/>
              </a:spcBef>
              <a:spcAft>
                <a:spcPts val="0"/>
              </a:spcAft>
              <a:buClr>
                <a:schemeClr val="dk1"/>
              </a:buClr>
              <a:buSzPts val="1800"/>
              <a:buChar char="■"/>
              <a:defRPr/>
            </a:lvl6pPr>
            <a:lvl7pPr indent="-342900" lvl="6" marL="3200400" rtl="0" algn="l">
              <a:lnSpc>
                <a:spcPct val="90000"/>
              </a:lnSpc>
              <a:spcBef>
                <a:spcPts val="1200"/>
              </a:spcBef>
              <a:spcAft>
                <a:spcPts val="0"/>
              </a:spcAft>
              <a:buClr>
                <a:schemeClr val="dk1"/>
              </a:buClr>
              <a:buSzPts val="1800"/>
              <a:buChar char="●"/>
              <a:defRPr/>
            </a:lvl7pPr>
            <a:lvl8pPr indent="-342900" lvl="7" marL="3657600" rtl="0" algn="l">
              <a:lnSpc>
                <a:spcPct val="90000"/>
              </a:lnSpc>
              <a:spcBef>
                <a:spcPts val="1200"/>
              </a:spcBef>
              <a:spcAft>
                <a:spcPts val="0"/>
              </a:spcAft>
              <a:buClr>
                <a:schemeClr val="dk1"/>
              </a:buClr>
              <a:buSzPts val="1800"/>
              <a:buChar char="○"/>
              <a:defRPr/>
            </a:lvl8pPr>
            <a:lvl9pPr indent="-342900" lvl="8" marL="4114800" rtl="0" algn="l">
              <a:lnSpc>
                <a:spcPct val="90000"/>
              </a:lnSpc>
              <a:spcBef>
                <a:spcPts val="1200"/>
              </a:spcBef>
              <a:spcAft>
                <a:spcPts val="1200"/>
              </a:spcAft>
              <a:buClr>
                <a:schemeClr val="dk1"/>
              </a:buClr>
              <a:buSzPts val="1800"/>
              <a:buChar char="■"/>
              <a:defRPr/>
            </a:lvl9pPr>
          </a:lstStyle>
          <a:p/>
        </p:txBody>
      </p:sp>
      <p:sp>
        <p:nvSpPr>
          <p:cNvPr id="61" name="Google Shape;61;g2b5d4386bf7_0_53"/>
          <p:cNvSpPr txBox="1"/>
          <p:nvPr>
            <p:ph idx="10" type="dt"/>
          </p:nvPr>
        </p:nvSpPr>
        <p:spPr>
          <a:xfrm>
            <a:off x="457200" y="6245225"/>
            <a:ext cx="2133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2" name="Google Shape;62;g2b5d4386bf7_0_53"/>
          <p:cNvSpPr txBox="1"/>
          <p:nvPr>
            <p:ph idx="11" type="ftr"/>
          </p:nvPr>
        </p:nvSpPr>
        <p:spPr>
          <a:xfrm>
            <a:off x="3124200" y="6245225"/>
            <a:ext cx="2895600" cy="476400"/>
          </a:xfrm>
          <a:prstGeom prst="rect">
            <a:avLst/>
          </a:prstGeom>
          <a:noFill/>
          <a:ln>
            <a:noFill/>
          </a:ln>
        </p:spPr>
        <p:txBody>
          <a:bodyPr anchorCtr="0" anchor="t" bIns="45700" lIns="91425" spcFirstLastPara="1" rIns="91425" wrap="square" tIns="45700">
            <a:noAutofit/>
          </a:bodyPr>
          <a:lstStyle>
            <a:lvl1pPr lvl="0" rtl="0" algn="l">
              <a:lnSpc>
                <a:spcPct val="100000"/>
              </a:lnSpc>
              <a:spcBef>
                <a:spcPts val="0"/>
              </a:spcBef>
              <a:spcAft>
                <a:spcPts val="0"/>
              </a:spcAft>
              <a:buSzPts val="1400"/>
              <a:buNone/>
              <a:defRPr/>
            </a:lvl1pPr>
            <a:lvl2pPr lvl="1" rtl="0" algn="l">
              <a:lnSpc>
                <a:spcPct val="100000"/>
              </a:lnSpc>
              <a:spcBef>
                <a:spcPts val="0"/>
              </a:spcBef>
              <a:spcAft>
                <a:spcPts val="0"/>
              </a:spcAft>
              <a:buSzPts val="1400"/>
              <a:buNone/>
              <a:defRPr/>
            </a:lvl2pPr>
            <a:lvl3pPr lvl="2" rtl="0" algn="l">
              <a:lnSpc>
                <a:spcPct val="100000"/>
              </a:lnSpc>
              <a:spcBef>
                <a:spcPts val="0"/>
              </a:spcBef>
              <a:spcAft>
                <a:spcPts val="0"/>
              </a:spcAft>
              <a:buSzPts val="1400"/>
              <a:buNone/>
              <a:defRPr/>
            </a:lvl3pPr>
            <a:lvl4pPr lvl="3" rtl="0" algn="l">
              <a:lnSpc>
                <a:spcPct val="100000"/>
              </a:lnSpc>
              <a:spcBef>
                <a:spcPts val="0"/>
              </a:spcBef>
              <a:spcAft>
                <a:spcPts val="0"/>
              </a:spcAft>
              <a:buSzPts val="1400"/>
              <a:buNone/>
              <a:defRPr/>
            </a:lvl4pPr>
            <a:lvl5pPr lvl="4" rtl="0" algn="l">
              <a:lnSpc>
                <a:spcPct val="100000"/>
              </a:lnSpc>
              <a:spcBef>
                <a:spcPts val="0"/>
              </a:spcBef>
              <a:spcAft>
                <a:spcPts val="0"/>
              </a:spcAft>
              <a:buSzPts val="1400"/>
              <a:buNone/>
              <a:defRPr/>
            </a:lvl5pPr>
            <a:lvl6pPr lvl="5" rtl="0" algn="l">
              <a:lnSpc>
                <a:spcPct val="100000"/>
              </a:lnSpc>
              <a:spcBef>
                <a:spcPts val="0"/>
              </a:spcBef>
              <a:spcAft>
                <a:spcPts val="0"/>
              </a:spcAft>
              <a:buSzPts val="1400"/>
              <a:buNone/>
              <a:defRPr/>
            </a:lvl6pPr>
            <a:lvl7pPr lvl="6" rtl="0" algn="l">
              <a:lnSpc>
                <a:spcPct val="100000"/>
              </a:lnSpc>
              <a:spcBef>
                <a:spcPts val="0"/>
              </a:spcBef>
              <a:spcAft>
                <a:spcPts val="0"/>
              </a:spcAft>
              <a:buSzPts val="1400"/>
              <a:buNone/>
              <a:defRPr/>
            </a:lvl7pPr>
            <a:lvl8pPr lvl="7" rtl="0" algn="l">
              <a:lnSpc>
                <a:spcPct val="100000"/>
              </a:lnSpc>
              <a:spcBef>
                <a:spcPts val="0"/>
              </a:spcBef>
              <a:spcAft>
                <a:spcPts val="0"/>
              </a:spcAft>
              <a:buSzPts val="1400"/>
              <a:buNone/>
              <a:defRPr/>
            </a:lvl8pPr>
            <a:lvl9pPr lvl="8" rtl="0" algn="l">
              <a:lnSpc>
                <a:spcPct val="100000"/>
              </a:lnSpc>
              <a:spcBef>
                <a:spcPts val="0"/>
              </a:spcBef>
              <a:spcAft>
                <a:spcPts val="0"/>
              </a:spcAft>
              <a:buSzPts val="1400"/>
              <a:buNone/>
              <a:defRPr/>
            </a:lvl9pPr>
          </a:lstStyle>
          <a:p/>
        </p:txBody>
      </p:sp>
      <p:sp>
        <p:nvSpPr>
          <p:cNvPr id="63" name="Google Shape;63;g2b5d4386bf7_0_53"/>
          <p:cNvSpPr txBox="1"/>
          <p:nvPr>
            <p:ph idx="12" type="sldNum"/>
          </p:nvPr>
        </p:nvSpPr>
        <p:spPr>
          <a:xfrm>
            <a:off x="6553200" y="6245225"/>
            <a:ext cx="2133600" cy="47640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000">
              <a:latin typeface="Economica"/>
              <a:ea typeface="Economica"/>
              <a:cs typeface="Economica"/>
              <a:sym typeface="Economic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g2b5d4386bf7_0_10"/>
          <p:cNvSpPr/>
          <p:nvPr/>
        </p:nvSpPr>
        <p:spPr>
          <a:xfrm flipH="1">
            <a:off x="7595938" y="613633"/>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Google Shape;17;g2b5d4386bf7_0_10"/>
          <p:cNvSpPr/>
          <p:nvPr/>
        </p:nvSpPr>
        <p:spPr>
          <a:xfrm flipH="1" rot="10800000">
            <a:off x="466425" y="4744471"/>
            <a:ext cx="1081625" cy="1499896"/>
          </a:xfrm>
          <a:custGeom>
            <a:rect b="b" l="l" r="r" t="t"/>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Google Shape;18;g2b5d4386bf7_0_10"/>
          <p:cNvSpPr txBox="1"/>
          <p:nvPr>
            <p:ph type="title"/>
          </p:nvPr>
        </p:nvSpPr>
        <p:spPr>
          <a:xfrm>
            <a:off x="773700" y="2408600"/>
            <a:ext cx="7596600" cy="2040900"/>
          </a:xfrm>
          <a:prstGeom prst="rect">
            <a:avLst/>
          </a:prstGeom>
        </p:spPr>
        <p:txBody>
          <a:bodyPr anchorCtr="0" anchor="ctr" bIns="91425" lIns="91425" spcFirstLastPara="1" rIns="91425" wrap="square" tIns="91425">
            <a:normAutofit/>
          </a:bodyPr>
          <a:lstStyle>
            <a:lvl1pPr lvl="0" rtl="0" algn="ctr">
              <a:spcBef>
                <a:spcPts val="0"/>
              </a:spcBef>
              <a:spcAft>
                <a:spcPts val="0"/>
              </a:spcAft>
              <a:buSzPts val="4200"/>
              <a:buNone/>
              <a:defRPr/>
            </a:lvl1pPr>
            <a:lvl2pPr lvl="1" rtl="0" algn="ctr">
              <a:spcBef>
                <a:spcPts val="0"/>
              </a:spcBef>
              <a:spcAft>
                <a:spcPts val="0"/>
              </a:spcAft>
              <a:buSzPts val="4200"/>
              <a:buNone/>
              <a:defRPr/>
            </a:lvl2pPr>
            <a:lvl3pPr lvl="2" rtl="0" algn="ctr">
              <a:spcBef>
                <a:spcPts val="0"/>
              </a:spcBef>
              <a:spcAft>
                <a:spcPts val="0"/>
              </a:spcAft>
              <a:buSzPts val="4200"/>
              <a:buNone/>
              <a:defRPr/>
            </a:lvl3pPr>
            <a:lvl4pPr lvl="3" rtl="0" algn="ctr">
              <a:spcBef>
                <a:spcPts val="0"/>
              </a:spcBef>
              <a:spcAft>
                <a:spcPts val="0"/>
              </a:spcAft>
              <a:buSzPts val="4200"/>
              <a:buNone/>
              <a:defRPr/>
            </a:lvl4pPr>
            <a:lvl5pPr lvl="4" rtl="0" algn="ctr">
              <a:spcBef>
                <a:spcPts val="0"/>
              </a:spcBef>
              <a:spcAft>
                <a:spcPts val="0"/>
              </a:spcAft>
              <a:buSzPts val="4200"/>
              <a:buNone/>
              <a:defRPr/>
            </a:lvl5pPr>
            <a:lvl6pPr lvl="5" rtl="0" algn="ctr">
              <a:spcBef>
                <a:spcPts val="0"/>
              </a:spcBef>
              <a:spcAft>
                <a:spcPts val="0"/>
              </a:spcAft>
              <a:buSzPts val="4200"/>
              <a:buNone/>
              <a:defRPr/>
            </a:lvl6pPr>
            <a:lvl7pPr lvl="6" rtl="0" algn="ctr">
              <a:spcBef>
                <a:spcPts val="0"/>
              </a:spcBef>
              <a:spcAft>
                <a:spcPts val="0"/>
              </a:spcAft>
              <a:buSzPts val="4200"/>
              <a:buNone/>
              <a:defRPr/>
            </a:lvl7pPr>
            <a:lvl8pPr lvl="7" rtl="0" algn="ctr">
              <a:spcBef>
                <a:spcPts val="0"/>
              </a:spcBef>
              <a:spcAft>
                <a:spcPts val="0"/>
              </a:spcAft>
              <a:buSzPts val="4200"/>
              <a:buNone/>
              <a:defRPr/>
            </a:lvl8pPr>
            <a:lvl9pPr lvl="8" rtl="0" algn="ctr">
              <a:spcBef>
                <a:spcPts val="0"/>
              </a:spcBef>
              <a:spcAft>
                <a:spcPts val="0"/>
              </a:spcAft>
              <a:buSzPts val="4200"/>
              <a:buNone/>
              <a:defRPr/>
            </a:lvl9pPr>
          </a:lstStyle>
          <a:p/>
        </p:txBody>
      </p:sp>
      <p:sp>
        <p:nvSpPr>
          <p:cNvPr id="19" name="Google Shape;19;g2b5d4386bf7_0_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sp>
        <p:nvSpPr>
          <p:cNvPr id="21" name="Google Shape;21;g2b5d4386bf7_0_15"/>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g2b5d4386bf7_0_1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23" name="Google Shape;23;g2b5d4386bf7_0_15"/>
          <p:cNvSpPr txBox="1"/>
          <p:nvPr>
            <p:ph idx="1" type="body"/>
          </p:nvPr>
        </p:nvSpPr>
        <p:spPr>
          <a:xfrm>
            <a:off x="311700" y="1633633"/>
            <a:ext cx="8520600" cy="4472100"/>
          </a:xfrm>
          <a:prstGeom prst="rect">
            <a:avLst/>
          </a:prstGeom>
        </p:spPr>
        <p:txBody>
          <a:bodyPr anchorCtr="0" anchor="t" bIns="91425" lIns="91425" spcFirstLastPara="1" rIns="91425" wrap="square" tIns="91425">
            <a:normAutofit/>
          </a:bodyPr>
          <a:lstStyle>
            <a:lvl1pPr indent="-342900" lvl="0" marL="457200" rtl="0">
              <a:spcBef>
                <a:spcPts val="0"/>
              </a:spcBef>
              <a:spcAft>
                <a:spcPts val="0"/>
              </a:spcAft>
              <a:buSzPts val="1800"/>
              <a:buChar char="●"/>
              <a:defRPr/>
            </a:lvl1pPr>
            <a:lvl2pPr indent="-317500" lvl="1" marL="914400" rtl="0">
              <a:spcBef>
                <a:spcPts val="0"/>
              </a:spcBef>
              <a:spcAft>
                <a:spcPts val="0"/>
              </a:spcAft>
              <a:buSzPts val="1400"/>
              <a:buChar char="○"/>
              <a:defRPr/>
            </a:lvl2pPr>
            <a:lvl3pPr indent="-317500" lvl="2" marL="1371600" rtl="0">
              <a:spcBef>
                <a:spcPts val="0"/>
              </a:spcBef>
              <a:spcAft>
                <a:spcPts val="0"/>
              </a:spcAft>
              <a:buSzPts val="1400"/>
              <a:buChar char="■"/>
              <a:defRPr/>
            </a:lvl3pPr>
            <a:lvl4pPr indent="-317500" lvl="3" marL="1828800" rtl="0">
              <a:spcBef>
                <a:spcPts val="0"/>
              </a:spcBef>
              <a:spcAft>
                <a:spcPts val="0"/>
              </a:spcAft>
              <a:buSzPts val="1400"/>
              <a:buChar char="●"/>
              <a:defRPr/>
            </a:lvl4pPr>
            <a:lvl5pPr indent="-317500" lvl="4" marL="2286000" rtl="0">
              <a:spcBef>
                <a:spcPts val="0"/>
              </a:spcBef>
              <a:spcAft>
                <a:spcPts val="0"/>
              </a:spcAft>
              <a:buSzPts val="1400"/>
              <a:buChar char="○"/>
              <a:defRPr/>
            </a:lvl5pPr>
            <a:lvl6pPr indent="-317500" lvl="5" marL="2743200" rtl="0">
              <a:spcBef>
                <a:spcPts val="0"/>
              </a:spcBef>
              <a:spcAft>
                <a:spcPts val="0"/>
              </a:spcAft>
              <a:buSzPts val="1400"/>
              <a:buChar char="■"/>
              <a:defRPr/>
            </a:lvl6pPr>
            <a:lvl7pPr indent="-317500" lvl="6" marL="3200400" rtl="0">
              <a:spcBef>
                <a:spcPts val="0"/>
              </a:spcBef>
              <a:spcAft>
                <a:spcPts val="0"/>
              </a:spcAft>
              <a:buSzPts val="1400"/>
              <a:buChar char="●"/>
              <a:defRPr/>
            </a:lvl7pPr>
            <a:lvl8pPr indent="-317500" lvl="7" marL="3657600" rtl="0">
              <a:spcBef>
                <a:spcPts val="0"/>
              </a:spcBef>
              <a:spcAft>
                <a:spcPts val="0"/>
              </a:spcAft>
              <a:buSzPts val="1400"/>
              <a:buChar char="○"/>
              <a:defRPr/>
            </a:lvl8pPr>
            <a:lvl9pPr indent="-317500" lvl="8" marL="4114800" rtl="0">
              <a:spcBef>
                <a:spcPts val="0"/>
              </a:spcBef>
              <a:spcAft>
                <a:spcPts val="0"/>
              </a:spcAft>
              <a:buSzPts val="1400"/>
              <a:buChar char="■"/>
              <a:defRPr/>
            </a:lvl9pPr>
          </a:lstStyle>
          <a:p/>
        </p:txBody>
      </p:sp>
      <p:sp>
        <p:nvSpPr>
          <p:cNvPr id="24" name="Google Shape;24;g2b5d4386bf7_0_1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sp>
        <p:nvSpPr>
          <p:cNvPr id="26" name="Google Shape;26;g2b5d4386bf7_0_20"/>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27" name="Google Shape;27;g2b5d4386bf7_0_20"/>
          <p:cNvSpPr txBox="1"/>
          <p:nvPr>
            <p:ph idx="1" type="body"/>
          </p:nvPr>
        </p:nvSpPr>
        <p:spPr>
          <a:xfrm>
            <a:off x="3117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8" name="Google Shape;28;g2b5d4386bf7_0_20"/>
          <p:cNvSpPr txBox="1"/>
          <p:nvPr>
            <p:ph idx="2" type="body"/>
          </p:nvPr>
        </p:nvSpPr>
        <p:spPr>
          <a:xfrm>
            <a:off x="4832400" y="1633633"/>
            <a:ext cx="3999900" cy="4472100"/>
          </a:xfrm>
          <a:prstGeom prst="rect">
            <a:avLst/>
          </a:prstGeom>
        </p:spPr>
        <p:txBody>
          <a:bodyPr anchorCtr="0" anchor="t" bIns="91425" lIns="91425" spcFirstLastPara="1" rIns="91425" wrap="square" tIns="91425">
            <a:normAutofit/>
          </a:bodyPr>
          <a:lstStyle>
            <a:lvl1pPr indent="-317500" lvl="0" marL="457200" rtl="0">
              <a:spcBef>
                <a:spcPts val="0"/>
              </a:spcBef>
              <a:spcAft>
                <a:spcPts val="0"/>
              </a:spcAft>
              <a:buSzPts val="1400"/>
              <a:buChar char="●"/>
              <a:defRPr sz="14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29" name="Google Shape;29;g2b5d4386bf7_0_2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0" name="Shape 30"/>
        <p:cNvGrpSpPr/>
        <p:nvPr/>
      </p:nvGrpSpPr>
      <p:grpSpPr>
        <a:xfrm>
          <a:off x="0" y="0"/>
          <a:ext cx="0" cy="0"/>
          <a:chOff x="0" y="0"/>
          <a:chExt cx="0" cy="0"/>
        </a:xfrm>
      </p:grpSpPr>
      <p:sp>
        <p:nvSpPr>
          <p:cNvPr id="31" name="Google Shape;31;g2b5d4386bf7_0_25"/>
          <p:cNvSpPr txBox="1"/>
          <p:nvPr>
            <p:ph type="title"/>
          </p:nvPr>
        </p:nvSpPr>
        <p:spPr>
          <a:xfrm>
            <a:off x="311700" y="421233"/>
            <a:ext cx="8520600" cy="1108500"/>
          </a:xfrm>
          <a:prstGeom prst="rect">
            <a:avLst/>
          </a:prstGeom>
        </p:spPr>
        <p:txBody>
          <a:bodyPr anchorCtr="0" anchor="b" bIns="91425" lIns="91425" spcFirstLastPara="1" rIns="91425" wrap="square" tIns="91425">
            <a:normAutofit/>
          </a:bodyPr>
          <a:lstStyle>
            <a:lvl1pPr lvl="0" rtl="0">
              <a:spcBef>
                <a:spcPts val="0"/>
              </a:spcBef>
              <a:spcAft>
                <a:spcPts val="0"/>
              </a:spcAft>
              <a:buSzPts val="4200"/>
              <a:buNone/>
              <a:defRPr/>
            </a:lvl1pPr>
            <a:lvl2pPr lvl="1" rtl="0">
              <a:spcBef>
                <a:spcPts val="0"/>
              </a:spcBef>
              <a:spcAft>
                <a:spcPts val="0"/>
              </a:spcAft>
              <a:buSzPts val="4200"/>
              <a:buNone/>
              <a:defRPr/>
            </a:lvl2pPr>
            <a:lvl3pPr lvl="2" rtl="0">
              <a:spcBef>
                <a:spcPts val="0"/>
              </a:spcBef>
              <a:spcAft>
                <a:spcPts val="0"/>
              </a:spcAft>
              <a:buSzPts val="4200"/>
              <a:buNone/>
              <a:defRPr/>
            </a:lvl3pPr>
            <a:lvl4pPr lvl="3" rtl="0">
              <a:spcBef>
                <a:spcPts val="0"/>
              </a:spcBef>
              <a:spcAft>
                <a:spcPts val="0"/>
              </a:spcAft>
              <a:buSzPts val="4200"/>
              <a:buNone/>
              <a:defRPr/>
            </a:lvl4pPr>
            <a:lvl5pPr lvl="4" rtl="0">
              <a:spcBef>
                <a:spcPts val="0"/>
              </a:spcBef>
              <a:spcAft>
                <a:spcPts val="0"/>
              </a:spcAft>
              <a:buSzPts val="4200"/>
              <a:buNone/>
              <a:defRPr/>
            </a:lvl5pPr>
            <a:lvl6pPr lvl="5" rtl="0">
              <a:spcBef>
                <a:spcPts val="0"/>
              </a:spcBef>
              <a:spcAft>
                <a:spcPts val="0"/>
              </a:spcAft>
              <a:buSzPts val="4200"/>
              <a:buNone/>
              <a:defRPr/>
            </a:lvl6pPr>
            <a:lvl7pPr lvl="6" rtl="0">
              <a:spcBef>
                <a:spcPts val="0"/>
              </a:spcBef>
              <a:spcAft>
                <a:spcPts val="0"/>
              </a:spcAft>
              <a:buSzPts val="4200"/>
              <a:buNone/>
              <a:defRPr/>
            </a:lvl7pPr>
            <a:lvl8pPr lvl="7" rtl="0">
              <a:spcBef>
                <a:spcPts val="0"/>
              </a:spcBef>
              <a:spcAft>
                <a:spcPts val="0"/>
              </a:spcAft>
              <a:buSzPts val="4200"/>
              <a:buNone/>
              <a:defRPr/>
            </a:lvl8pPr>
            <a:lvl9pPr lvl="8" rtl="0">
              <a:spcBef>
                <a:spcPts val="0"/>
              </a:spcBef>
              <a:spcAft>
                <a:spcPts val="0"/>
              </a:spcAft>
              <a:buSzPts val="4200"/>
              <a:buNone/>
              <a:defRPr/>
            </a:lvl9pPr>
          </a:lstStyle>
          <a:p/>
        </p:txBody>
      </p:sp>
      <p:sp>
        <p:nvSpPr>
          <p:cNvPr id="32" name="Google Shape;32;g2b5d4386bf7_0_2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3" name="Shape 33"/>
        <p:cNvGrpSpPr/>
        <p:nvPr/>
      </p:nvGrpSpPr>
      <p:grpSpPr>
        <a:xfrm>
          <a:off x="0" y="0"/>
          <a:ext cx="0" cy="0"/>
          <a:chOff x="0" y="0"/>
          <a:chExt cx="0" cy="0"/>
        </a:xfrm>
      </p:grpSpPr>
      <p:sp>
        <p:nvSpPr>
          <p:cNvPr id="34" name="Google Shape;34;g2b5d4386bf7_0_28"/>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rtl="0">
              <a:spcBef>
                <a:spcPts val="0"/>
              </a:spcBef>
              <a:spcAft>
                <a:spcPts val="0"/>
              </a:spcAft>
              <a:buSzPts val="3000"/>
              <a:buNone/>
              <a:defRPr sz="30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p:txBody>
      </p:sp>
      <p:sp>
        <p:nvSpPr>
          <p:cNvPr id="35" name="Google Shape;35;g2b5d4386bf7_0_28"/>
          <p:cNvSpPr txBox="1"/>
          <p:nvPr>
            <p:ph idx="1" type="body"/>
          </p:nvPr>
        </p:nvSpPr>
        <p:spPr>
          <a:xfrm>
            <a:off x="311700" y="1865867"/>
            <a:ext cx="2808000" cy="3713100"/>
          </a:xfrm>
          <a:prstGeom prst="rect">
            <a:avLst/>
          </a:prstGeom>
        </p:spPr>
        <p:txBody>
          <a:bodyPr anchorCtr="0" anchor="t" bIns="91425" lIns="91425" spcFirstLastPara="1" rIns="91425" wrap="square" tIns="91425">
            <a:normAutofit/>
          </a:bodyPr>
          <a:lstStyle>
            <a:lvl1pPr indent="-304800" lvl="0" marL="457200" rtl="0">
              <a:spcBef>
                <a:spcPts val="0"/>
              </a:spcBef>
              <a:spcAft>
                <a:spcPts val="0"/>
              </a:spcAft>
              <a:buSzPts val="1200"/>
              <a:buChar char="●"/>
              <a:defRPr sz="1200"/>
            </a:lvl1pPr>
            <a:lvl2pPr indent="-304800" lvl="1" marL="914400" rtl="0">
              <a:spcBef>
                <a:spcPts val="0"/>
              </a:spcBef>
              <a:spcAft>
                <a:spcPts val="0"/>
              </a:spcAft>
              <a:buSzPts val="1200"/>
              <a:buChar char="○"/>
              <a:defRPr sz="1200"/>
            </a:lvl2pPr>
            <a:lvl3pPr indent="-304800" lvl="2" marL="1371600" rtl="0">
              <a:spcBef>
                <a:spcPts val="0"/>
              </a:spcBef>
              <a:spcAft>
                <a:spcPts val="0"/>
              </a:spcAft>
              <a:buSzPts val="1200"/>
              <a:buChar char="■"/>
              <a:defRPr sz="1200"/>
            </a:lvl3pPr>
            <a:lvl4pPr indent="-304800" lvl="3" marL="1828800" rtl="0">
              <a:spcBef>
                <a:spcPts val="0"/>
              </a:spcBef>
              <a:spcAft>
                <a:spcPts val="0"/>
              </a:spcAft>
              <a:buSzPts val="1200"/>
              <a:buChar char="●"/>
              <a:defRPr sz="1200"/>
            </a:lvl4pPr>
            <a:lvl5pPr indent="-304800" lvl="4" marL="2286000" rtl="0">
              <a:spcBef>
                <a:spcPts val="0"/>
              </a:spcBef>
              <a:spcAft>
                <a:spcPts val="0"/>
              </a:spcAft>
              <a:buSzPts val="1200"/>
              <a:buChar char="○"/>
              <a:defRPr sz="1200"/>
            </a:lvl5pPr>
            <a:lvl6pPr indent="-304800" lvl="5" marL="2743200" rtl="0">
              <a:spcBef>
                <a:spcPts val="0"/>
              </a:spcBef>
              <a:spcAft>
                <a:spcPts val="0"/>
              </a:spcAft>
              <a:buSzPts val="1200"/>
              <a:buChar char="■"/>
              <a:defRPr sz="1200"/>
            </a:lvl6pPr>
            <a:lvl7pPr indent="-304800" lvl="6" marL="3200400" rtl="0">
              <a:spcBef>
                <a:spcPts val="0"/>
              </a:spcBef>
              <a:spcAft>
                <a:spcPts val="0"/>
              </a:spcAft>
              <a:buSzPts val="1200"/>
              <a:buChar char="●"/>
              <a:defRPr sz="1200"/>
            </a:lvl7pPr>
            <a:lvl8pPr indent="-304800" lvl="7" marL="3657600" rtl="0">
              <a:spcBef>
                <a:spcPts val="0"/>
              </a:spcBef>
              <a:spcAft>
                <a:spcPts val="0"/>
              </a:spcAft>
              <a:buSzPts val="1200"/>
              <a:buChar char="○"/>
              <a:defRPr sz="1200"/>
            </a:lvl8pPr>
            <a:lvl9pPr indent="-304800" lvl="8" marL="4114800" rtl="0">
              <a:spcBef>
                <a:spcPts val="0"/>
              </a:spcBef>
              <a:spcAft>
                <a:spcPts val="0"/>
              </a:spcAft>
              <a:buSzPts val="1200"/>
              <a:buChar char="■"/>
              <a:defRPr sz="1200"/>
            </a:lvl9pPr>
          </a:lstStyle>
          <a:p/>
        </p:txBody>
      </p:sp>
      <p:sp>
        <p:nvSpPr>
          <p:cNvPr id="36" name="Google Shape;36;g2b5d4386bf7_0_2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7" name="Shape 37"/>
        <p:cNvGrpSpPr/>
        <p:nvPr/>
      </p:nvGrpSpPr>
      <p:grpSpPr>
        <a:xfrm>
          <a:off x="0" y="0"/>
          <a:ext cx="0" cy="0"/>
          <a:chOff x="0" y="0"/>
          <a:chExt cx="0" cy="0"/>
        </a:xfrm>
      </p:grpSpPr>
      <p:sp>
        <p:nvSpPr>
          <p:cNvPr id="38" name="Google Shape;38;g2b5d4386bf7_0_32"/>
          <p:cNvSpPr/>
          <p:nvPr/>
        </p:nvSpPr>
        <p:spPr>
          <a:xfrm>
            <a:off x="0" y="6727600"/>
            <a:ext cx="9144000" cy="130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2b5d4386bf7_0_32"/>
          <p:cNvSpPr txBox="1"/>
          <p:nvPr>
            <p:ph type="title"/>
          </p:nvPr>
        </p:nvSpPr>
        <p:spPr>
          <a:xfrm>
            <a:off x="490250" y="600200"/>
            <a:ext cx="5878800" cy="5454300"/>
          </a:xfrm>
          <a:prstGeom prst="rect">
            <a:avLst/>
          </a:prstGeom>
        </p:spPr>
        <p:txBody>
          <a:bodyPr anchorCtr="0" anchor="ctr" bIns="91425" lIns="91425" spcFirstLastPara="1" rIns="91425" wrap="square" tIns="91425">
            <a:normAutofit/>
          </a:bodyPr>
          <a:lstStyle>
            <a:lvl1pPr lvl="0" rtl="0">
              <a:spcBef>
                <a:spcPts val="0"/>
              </a:spcBef>
              <a:spcAft>
                <a:spcPts val="0"/>
              </a:spcAft>
              <a:buSzPts val="4800"/>
              <a:buNone/>
              <a:defRPr sz="4800"/>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p:txBody>
      </p:sp>
      <p:sp>
        <p:nvSpPr>
          <p:cNvPr id="40" name="Google Shape;40;g2b5d4386bf7_0_3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g2b5d4386bf7_0_36"/>
          <p:cNvSpPr/>
          <p:nvPr/>
        </p:nvSpPr>
        <p:spPr>
          <a:xfrm>
            <a:off x="4572000" y="-33"/>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3" name="Google Shape;43;g2b5d4386bf7_0_36"/>
          <p:cNvCxnSpPr/>
          <p:nvPr/>
        </p:nvCxnSpPr>
        <p:spPr>
          <a:xfrm>
            <a:off x="5029675" y="5994000"/>
            <a:ext cx="468300" cy="0"/>
          </a:xfrm>
          <a:prstGeom prst="straightConnector1">
            <a:avLst/>
          </a:prstGeom>
          <a:noFill/>
          <a:ln cap="flat" cmpd="sng" w="19050">
            <a:solidFill>
              <a:schemeClr val="lt1"/>
            </a:solidFill>
            <a:prstDash val="solid"/>
            <a:round/>
            <a:headEnd len="sm" w="sm" type="none"/>
            <a:tailEnd len="sm" w="sm" type="none"/>
          </a:ln>
        </p:spPr>
      </p:cxnSp>
      <p:sp>
        <p:nvSpPr>
          <p:cNvPr id="44" name="Google Shape;44;g2b5d4386bf7_0_36"/>
          <p:cNvSpPr txBox="1"/>
          <p:nvPr>
            <p:ph type="title"/>
          </p:nvPr>
        </p:nvSpPr>
        <p:spPr>
          <a:xfrm>
            <a:off x="265500" y="1239033"/>
            <a:ext cx="4045200" cy="2381700"/>
          </a:xfrm>
          <a:prstGeom prst="rect">
            <a:avLst/>
          </a:prstGeom>
        </p:spPr>
        <p:txBody>
          <a:bodyPr anchorCtr="0" anchor="b" bIns="91425" lIns="91425" spcFirstLastPara="1" rIns="91425" wrap="square" tIns="91425">
            <a:normAutofit/>
          </a:bodyPr>
          <a:lstStyle>
            <a:lvl1pPr lvl="0" rtl="0" algn="ctr">
              <a:spcBef>
                <a:spcPts val="0"/>
              </a:spcBef>
              <a:spcAft>
                <a:spcPts val="0"/>
              </a:spcAft>
              <a:buClr>
                <a:schemeClr val="lt2"/>
              </a:buClr>
              <a:buSzPts val="4200"/>
              <a:buNone/>
              <a:defRPr>
                <a:solidFill>
                  <a:schemeClr val="lt2"/>
                </a:solidFill>
              </a:defRPr>
            </a:lvl1pPr>
            <a:lvl2pPr lvl="1" rtl="0" algn="ctr">
              <a:spcBef>
                <a:spcPts val="0"/>
              </a:spcBef>
              <a:spcAft>
                <a:spcPts val="0"/>
              </a:spcAft>
              <a:buClr>
                <a:schemeClr val="lt2"/>
              </a:buClr>
              <a:buSzPts val="4200"/>
              <a:buNone/>
              <a:defRPr>
                <a:solidFill>
                  <a:schemeClr val="lt2"/>
                </a:solidFill>
              </a:defRPr>
            </a:lvl2pPr>
            <a:lvl3pPr lvl="2" rtl="0" algn="ctr">
              <a:spcBef>
                <a:spcPts val="0"/>
              </a:spcBef>
              <a:spcAft>
                <a:spcPts val="0"/>
              </a:spcAft>
              <a:buClr>
                <a:schemeClr val="lt2"/>
              </a:buClr>
              <a:buSzPts val="4200"/>
              <a:buNone/>
              <a:defRPr>
                <a:solidFill>
                  <a:schemeClr val="lt2"/>
                </a:solidFill>
              </a:defRPr>
            </a:lvl3pPr>
            <a:lvl4pPr lvl="3" rtl="0" algn="ctr">
              <a:spcBef>
                <a:spcPts val="0"/>
              </a:spcBef>
              <a:spcAft>
                <a:spcPts val="0"/>
              </a:spcAft>
              <a:buClr>
                <a:schemeClr val="lt2"/>
              </a:buClr>
              <a:buSzPts val="4200"/>
              <a:buNone/>
              <a:defRPr>
                <a:solidFill>
                  <a:schemeClr val="lt2"/>
                </a:solidFill>
              </a:defRPr>
            </a:lvl4pPr>
            <a:lvl5pPr lvl="4" rtl="0" algn="ctr">
              <a:spcBef>
                <a:spcPts val="0"/>
              </a:spcBef>
              <a:spcAft>
                <a:spcPts val="0"/>
              </a:spcAft>
              <a:buClr>
                <a:schemeClr val="lt2"/>
              </a:buClr>
              <a:buSzPts val="4200"/>
              <a:buNone/>
              <a:defRPr>
                <a:solidFill>
                  <a:schemeClr val="lt2"/>
                </a:solidFill>
              </a:defRPr>
            </a:lvl5pPr>
            <a:lvl6pPr lvl="5" rtl="0" algn="ctr">
              <a:spcBef>
                <a:spcPts val="0"/>
              </a:spcBef>
              <a:spcAft>
                <a:spcPts val="0"/>
              </a:spcAft>
              <a:buClr>
                <a:schemeClr val="lt2"/>
              </a:buClr>
              <a:buSzPts val="4200"/>
              <a:buNone/>
              <a:defRPr>
                <a:solidFill>
                  <a:schemeClr val="lt2"/>
                </a:solidFill>
              </a:defRPr>
            </a:lvl6pPr>
            <a:lvl7pPr lvl="6" rtl="0" algn="ctr">
              <a:spcBef>
                <a:spcPts val="0"/>
              </a:spcBef>
              <a:spcAft>
                <a:spcPts val="0"/>
              </a:spcAft>
              <a:buClr>
                <a:schemeClr val="lt2"/>
              </a:buClr>
              <a:buSzPts val="4200"/>
              <a:buNone/>
              <a:defRPr>
                <a:solidFill>
                  <a:schemeClr val="lt2"/>
                </a:solidFill>
              </a:defRPr>
            </a:lvl7pPr>
            <a:lvl8pPr lvl="7" rtl="0" algn="ctr">
              <a:spcBef>
                <a:spcPts val="0"/>
              </a:spcBef>
              <a:spcAft>
                <a:spcPts val="0"/>
              </a:spcAft>
              <a:buClr>
                <a:schemeClr val="lt2"/>
              </a:buClr>
              <a:buSzPts val="4200"/>
              <a:buNone/>
              <a:defRPr>
                <a:solidFill>
                  <a:schemeClr val="lt2"/>
                </a:solidFill>
              </a:defRPr>
            </a:lvl8pPr>
            <a:lvl9pPr lvl="8" rtl="0" algn="ctr">
              <a:spcBef>
                <a:spcPts val="0"/>
              </a:spcBef>
              <a:spcAft>
                <a:spcPts val="0"/>
              </a:spcAft>
              <a:buClr>
                <a:schemeClr val="lt2"/>
              </a:buClr>
              <a:buSzPts val="4200"/>
              <a:buNone/>
              <a:defRPr>
                <a:solidFill>
                  <a:schemeClr val="lt2"/>
                </a:solidFill>
              </a:defRPr>
            </a:lvl9pPr>
          </a:lstStyle>
          <a:p/>
        </p:txBody>
      </p:sp>
      <p:sp>
        <p:nvSpPr>
          <p:cNvPr id="45" name="Google Shape;45;g2b5d4386bf7_0_36"/>
          <p:cNvSpPr txBox="1"/>
          <p:nvPr>
            <p:ph idx="1" type="subTitle"/>
          </p:nvPr>
        </p:nvSpPr>
        <p:spPr>
          <a:xfrm>
            <a:off x="265500" y="3692001"/>
            <a:ext cx="4045200" cy="2098800"/>
          </a:xfrm>
          <a:prstGeom prst="rect">
            <a:avLst/>
          </a:prstGeom>
        </p:spPr>
        <p:txBody>
          <a:bodyPr anchorCtr="0" anchor="t" bIns="91425" lIns="91425" spcFirstLastPara="1" rIns="91425" wrap="square" tIns="91425">
            <a:normAutofit/>
          </a:bodyPr>
          <a:lstStyle>
            <a:lvl1pPr lvl="0" rt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rtl="0"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rtl="0"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rtl="0"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rtl="0"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rtl="0"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rtl="0"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rtl="0"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rtl="0"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Google Shape;46;g2b5d4386bf7_0_36"/>
          <p:cNvSpPr txBox="1"/>
          <p:nvPr>
            <p:ph idx="2" type="body"/>
          </p:nvPr>
        </p:nvSpPr>
        <p:spPr>
          <a:xfrm>
            <a:off x="4939500" y="965600"/>
            <a:ext cx="3837000" cy="4926900"/>
          </a:xfrm>
          <a:prstGeom prst="rect">
            <a:avLst/>
          </a:prstGeom>
        </p:spPr>
        <p:txBody>
          <a:bodyPr anchorCtr="0" anchor="ctr" bIns="91425" lIns="91425" spcFirstLastPara="1" rIns="91425" wrap="square" tIns="91425">
            <a:normAutofit/>
          </a:bodyPr>
          <a:lstStyle>
            <a:lvl1pPr indent="-342900" lvl="0" marL="457200" rtl="0">
              <a:spcBef>
                <a:spcPts val="0"/>
              </a:spcBef>
              <a:spcAft>
                <a:spcPts val="0"/>
              </a:spcAft>
              <a:buClr>
                <a:schemeClr val="lt1"/>
              </a:buClr>
              <a:buSzPts val="1800"/>
              <a:buChar char="●"/>
              <a:defRPr>
                <a:solidFill>
                  <a:schemeClr val="lt1"/>
                </a:solidFill>
              </a:defRPr>
            </a:lvl1pPr>
            <a:lvl2pPr indent="-317500" lvl="1" marL="914400" rtl="0">
              <a:spcBef>
                <a:spcPts val="0"/>
              </a:spcBef>
              <a:spcAft>
                <a:spcPts val="0"/>
              </a:spcAft>
              <a:buClr>
                <a:schemeClr val="lt1"/>
              </a:buClr>
              <a:buSzPts val="1400"/>
              <a:buChar char="○"/>
              <a:defRPr>
                <a:solidFill>
                  <a:schemeClr val="lt1"/>
                </a:solidFill>
              </a:defRPr>
            </a:lvl2pPr>
            <a:lvl3pPr indent="-317500" lvl="2" marL="1371600" rtl="0">
              <a:spcBef>
                <a:spcPts val="0"/>
              </a:spcBef>
              <a:spcAft>
                <a:spcPts val="0"/>
              </a:spcAft>
              <a:buClr>
                <a:schemeClr val="lt1"/>
              </a:buClr>
              <a:buSzPts val="1400"/>
              <a:buChar char="■"/>
              <a:defRPr>
                <a:solidFill>
                  <a:schemeClr val="lt1"/>
                </a:solidFill>
              </a:defRPr>
            </a:lvl3pPr>
            <a:lvl4pPr indent="-317500" lvl="3" marL="1828800" rtl="0">
              <a:spcBef>
                <a:spcPts val="0"/>
              </a:spcBef>
              <a:spcAft>
                <a:spcPts val="0"/>
              </a:spcAft>
              <a:buClr>
                <a:schemeClr val="lt1"/>
              </a:buClr>
              <a:buSzPts val="1400"/>
              <a:buChar char="●"/>
              <a:defRPr>
                <a:solidFill>
                  <a:schemeClr val="lt1"/>
                </a:solidFill>
              </a:defRPr>
            </a:lvl4pPr>
            <a:lvl5pPr indent="-317500" lvl="4" marL="2286000" rtl="0">
              <a:spcBef>
                <a:spcPts val="0"/>
              </a:spcBef>
              <a:spcAft>
                <a:spcPts val="0"/>
              </a:spcAft>
              <a:buClr>
                <a:schemeClr val="lt1"/>
              </a:buClr>
              <a:buSzPts val="1400"/>
              <a:buChar char="○"/>
              <a:defRPr>
                <a:solidFill>
                  <a:schemeClr val="lt1"/>
                </a:solidFill>
              </a:defRPr>
            </a:lvl5pPr>
            <a:lvl6pPr indent="-317500" lvl="5" marL="2743200" rtl="0">
              <a:spcBef>
                <a:spcPts val="0"/>
              </a:spcBef>
              <a:spcAft>
                <a:spcPts val="0"/>
              </a:spcAft>
              <a:buClr>
                <a:schemeClr val="lt1"/>
              </a:buClr>
              <a:buSzPts val="1400"/>
              <a:buChar char="■"/>
              <a:defRPr>
                <a:solidFill>
                  <a:schemeClr val="lt1"/>
                </a:solidFill>
              </a:defRPr>
            </a:lvl6pPr>
            <a:lvl7pPr indent="-317500" lvl="6" marL="3200400" rtl="0">
              <a:spcBef>
                <a:spcPts val="0"/>
              </a:spcBef>
              <a:spcAft>
                <a:spcPts val="0"/>
              </a:spcAft>
              <a:buClr>
                <a:schemeClr val="lt1"/>
              </a:buClr>
              <a:buSzPts val="1400"/>
              <a:buChar char="●"/>
              <a:defRPr>
                <a:solidFill>
                  <a:schemeClr val="lt1"/>
                </a:solidFill>
              </a:defRPr>
            </a:lvl7pPr>
            <a:lvl8pPr indent="-317500" lvl="7" marL="3657600" rtl="0">
              <a:spcBef>
                <a:spcPts val="0"/>
              </a:spcBef>
              <a:spcAft>
                <a:spcPts val="0"/>
              </a:spcAft>
              <a:buClr>
                <a:schemeClr val="lt1"/>
              </a:buClr>
              <a:buSzPts val="1400"/>
              <a:buChar char="○"/>
              <a:defRPr>
                <a:solidFill>
                  <a:schemeClr val="lt1"/>
                </a:solidFill>
              </a:defRPr>
            </a:lvl8pPr>
            <a:lvl9pPr indent="-317500" lvl="8" marL="4114800" rtl="0">
              <a:spcBef>
                <a:spcPts val="0"/>
              </a:spcBef>
              <a:spcAft>
                <a:spcPts val="0"/>
              </a:spcAft>
              <a:buClr>
                <a:schemeClr val="lt1"/>
              </a:buClr>
              <a:buSzPts val="1400"/>
              <a:buChar char="■"/>
              <a:defRPr>
                <a:solidFill>
                  <a:schemeClr val="lt1"/>
                </a:solidFill>
              </a:defRPr>
            </a:lvl9pPr>
          </a:lstStyle>
          <a:p/>
        </p:txBody>
      </p:sp>
      <p:sp>
        <p:nvSpPr>
          <p:cNvPr id="47" name="Google Shape;47;g2b5d4386bf7_0_3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8" name="Shape 48"/>
        <p:cNvGrpSpPr/>
        <p:nvPr/>
      </p:nvGrpSpPr>
      <p:grpSpPr>
        <a:xfrm>
          <a:off x="0" y="0"/>
          <a:ext cx="0" cy="0"/>
          <a:chOff x="0" y="0"/>
          <a:chExt cx="0" cy="0"/>
        </a:xfrm>
      </p:grpSpPr>
      <p:sp>
        <p:nvSpPr>
          <p:cNvPr id="49" name="Google Shape;49;g2b5d4386bf7_0_43"/>
          <p:cNvSpPr txBox="1"/>
          <p:nvPr>
            <p:ph idx="1" type="body"/>
          </p:nvPr>
        </p:nvSpPr>
        <p:spPr>
          <a:xfrm>
            <a:off x="319500" y="5625233"/>
            <a:ext cx="5998800" cy="798300"/>
          </a:xfrm>
          <a:prstGeom prst="rect">
            <a:avLst/>
          </a:prstGeom>
        </p:spPr>
        <p:txBody>
          <a:bodyPr anchorCtr="0" anchor="ctr" bIns="91425" lIns="91425" spcFirstLastPara="1" rIns="91425" wrap="square" tIns="91425">
            <a:normAutofit/>
          </a:bodyPr>
          <a:lstStyle>
            <a:lvl1pPr indent="-228600" lvl="0" marL="457200" rtl="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Google Shape;50;g2b5d4386bf7_0_4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luxe">
    <p:bg>
      <p:bgPr>
        <a:solidFill>
          <a:schemeClr val="lt1"/>
        </a:solidFill>
      </p:bgPr>
    </p:bg>
    <p:spTree>
      <p:nvGrpSpPr>
        <p:cNvPr id="5" name="Shape 5"/>
        <p:cNvGrpSpPr/>
        <p:nvPr/>
      </p:nvGrpSpPr>
      <p:grpSpPr>
        <a:xfrm>
          <a:off x="0" y="0"/>
          <a:ext cx="0" cy="0"/>
          <a:chOff x="0" y="0"/>
          <a:chExt cx="0" cy="0"/>
        </a:xfrm>
      </p:grpSpPr>
      <p:sp>
        <p:nvSpPr>
          <p:cNvPr id="6" name="Google Shape;6;g2b5d4386bf7_0_0"/>
          <p:cNvSpPr txBox="1"/>
          <p:nvPr>
            <p:ph type="title"/>
          </p:nvPr>
        </p:nvSpPr>
        <p:spPr>
          <a:xfrm>
            <a:off x="311700" y="421233"/>
            <a:ext cx="8520600" cy="1108500"/>
          </a:xfrm>
          <a:prstGeom prst="rect">
            <a:avLst/>
          </a:prstGeom>
          <a:noFill/>
          <a:ln>
            <a:noFill/>
          </a:ln>
        </p:spPr>
        <p:txBody>
          <a:bodyPr anchorCtr="0" anchor="b" bIns="91425" lIns="91425" spcFirstLastPara="1" rIns="91425" wrap="square" tIns="91425">
            <a:normAutofit/>
          </a:bodyPr>
          <a:lstStyle>
            <a:lvl1pPr lvl="0"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rt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Google Shape;7;g2b5d4386bf7_0_0"/>
          <p:cNvSpPr txBox="1"/>
          <p:nvPr>
            <p:ph idx="1" type="body"/>
          </p:nvPr>
        </p:nvSpPr>
        <p:spPr>
          <a:xfrm>
            <a:off x="311700" y="1633633"/>
            <a:ext cx="8520600" cy="4472100"/>
          </a:xfrm>
          <a:prstGeom prst="rect">
            <a:avLst/>
          </a:prstGeom>
          <a:noFill/>
          <a:ln>
            <a:noFill/>
          </a:ln>
        </p:spPr>
        <p:txBody>
          <a:bodyPr anchorCtr="0" anchor="t" bIns="91425" lIns="91425" spcFirstLastPara="1" rIns="91425" wrap="square" tIns="91425">
            <a:normAutofit/>
          </a:bodyPr>
          <a:lstStyle>
            <a:lvl1pPr indent="-342900" lvl="0" marL="457200" rtl="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rtl="0">
              <a:lnSpc>
                <a:spcPct val="115000"/>
              </a:lnSpc>
              <a:spcBef>
                <a:spcPts val="0"/>
              </a:spcBef>
              <a:spcAft>
                <a:spcPts val="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Google Shape;8;g2b5d4386bf7_0_0"/>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rtl="0" algn="r">
              <a:buNone/>
              <a:defRPr sz="1000">
                <a:solidFill>
                  <a:schemeClr val="dk1"/>
                </a:solidFill>
                <a:latin typeface="Economica"/>
                <a:ea typeface="Economica"/>
                <a:cs typeface="Economica"/>
                <a:sym typeface="Economica"/>
              </a:defRPr>
            </a:lvl1pPr>
            <a:lvl2pPr lvl="1" rtl="0" algn="r">
              <a:buNone/>
              <a:defRPr sz="1000">
                <a:solidFill>
                  <a:schemeClr val="dk1"/>
                </a:solidFill>
                <a:latin typeface="Economica"/>
                <a:ea typeface="Economica"/>
                <a:cs typeface="Economica"/>
                <a:sym typeface="Economica"/>
              </a:defRPr>
            </a:lvl2pPr>
            <a:lvl3pPr lvl="2" rtl="0" algn="r">
              <a:buNone/>
              <a:defRPr sz="1000">
                <a:solidFill>
                  <a:schemeClr val="dk1"/>
                </a:solidFill>
                <a:latin typeface="Economica"/>
                <a:ea typeface="Economica"/>
                <a:cs typeface="Economica"/>
                <a:sym typeface="Economica"/>
              </a:defRPr>
            </a:lvl3pPr>
            <a:lvl4pPr lvl="3" rtl="0" algn="r">
              <a:buNone/>
              <a:defRPr sz="1000">
                <a:solidFill>
                  <a:schemeClr val="dk1"/>
                </a:solidFill>
                <a:latin typeface="Economica"/>
                <a:ea typeface="Economica"/>
                <a:cs typeface="Economica"/>
                <a:sym typeface="Economica"/>
              </a:defRPr>
            </a:lvl4pPr>
            <a:lvl5pPr lvl="4" rtl="0" algn="r">
              <a:buNone/>
              <a:defRPr sz="1000">
                <a:solidFill>
                  <a:schemeClr val="dk1"/>
                </a:solidFill>
                <a:latin typeface="Economica"/>
                <a:ea typeface="Economica"/>
                <a:cs typeface="Economica"/>
                <a:sym typeface="Economica"/>
              </a:defRPr>
            </a:lvl5pPr>
            <a:lvl6pPr lvl="5" rtl="0" algn="r">
              <a:buNone/>
              <a:defRPr sz="1000">
                <a:solidFill>
                  <a:schemeClr val="dk1"/>
                </a:solidFill>
                <a:latin typeface="Economica"/>
                <a:ea typeface="Economica"/>
                <a:cs typeface="Economica"/>
                <a:sym typeface="Economica"/>
              </a:defRPr>
            </a:lvl6pPr>
            <a:lvl7pPr lvl="6" rtl="0" algn="r">
              <a:buNone/>
              <a:defRPr sz="1000">
                <a:solidFill>
                  <a:schemeClr val="dk1"/>
                </a:solidFill>
                <a:latin typeface="Economica"/>
                <a:ea typeface="Economica"/>
                <a:cs typeface="Economica"/>
                <a:sym typeface="Economica"/>
              </a:defRPr>
            </a:lvl7pPr>
            <a:lvl8pPr lvl="7" rtl="0" algn="r">
              <a:buNone/>
              <a:defRPr sz="1000">
                <a:solidFill>
                  <a:schemeClr val="dk1"/>
                </a:solidFill>
                <a:latin typeface="Economica"/>
                <a:ea typeface="Economica"/>
                <a:cs typeface="Economica"/>
                <a:sym typeface="Economica"/>
              </a:defRPr>
            </a:lvl8pPr>
            <a:lvl9pPr lvl="8" rtl="0" algn="r">
              <a:buNone/>
              <a:defRPr sz="1000">
                <a:solidFill>
                  <a:schemeClr val="dk1"/>
                </a:solidFill>
                <a:latin typeface="Economica"/>
                <a:ea typeface="Economica"/>
                <a:cs typeface="Economica"/>
                <a:sym typeface="Economica"/>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 Id="rId3" Type="http://schemas.openxmlformats.org/officeDocument/2006/relationships/image" Target="../media/image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pic>
        <p:nvPicPr>
          <p:cNvPr id="68" name="Google Shape;68;p1"/>
          <p:cNvPicPr preferRelativeResize="0"/>
          <p:nvPr/>
        </p:nvPicPr>
        <p:blipFill>
          <a:blip r:embed="rId3">
            <a:alphaModFix/>
          </a:blip>
          <a:stretch>
            <a:fillRect/>
          </a:stretch>
        </p:blipFill>
        <p:spPr>
          <a:xfrm>
            <a:off x="2814337" y="2109263"/>
            <a:ext cx="3515325" cy="26394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0"/>
          <p:cNvSpPr txBox="1"/>
          <p:nvPr>
            <p:ph idx="1" type="body"/>
          </p:nvPr>
        </p:nvSpPr>
        <p:spPr>
          <a:xfrm>
            <a:off x="457200" y="2087850"/>
            <a:ext cx="8229600" cy="26823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Ze gingen twijfelen over wat God had gezegd.</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En maakten een keuze buiten God.</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t/>
            </a:r>
            <a:endParaRPr i="0" sz="2000" u="none">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Ze geloofden meer in wat de slang zei, </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dan in wat God had gezegd. </a:t>
            </a:r>
            <a:endParaRPr sz="2000">
              <a:solidFill>
                <a:srgbClr val="B45F06"/>
              </a:solidFill>
              <a:latin typeface="Epilogue"/>
              <a:ea typeface="Epilogue"/>
              <a:cs typeface="Epilogue"/>
              <a:sym typeface="Epilogue"/>
            </a:endParaRPr>
          </a:p>
        </p:txBody>
      </p:sp>
      <p:pic>
        <p:nvPicPr>
          <p:cNvPr id="124" name="Google Shape;124;p1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11"/>
          <p:cNvSpPr txBox="1"/>
          <p:nvPr>
            <p:ph idx="1" type="body"/>
          </p:nvPr>
        </p:nvSpPr>
        <p:spPr>
          <a:xfrm>
            <a:off x="457200" y="1987354"/>
            <a:ext cx="8229600" cy="28833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i="1" lang="en-US" sz="2000" u="sng">
                <a:solidFill>
                  <a:srgbClr val="B45F06"/>
                </a:solidFill>
                <a:latin typeface="Epilogue"/>
                <a:ea typeface="Epilogue"/>
                <a:cs typeface="Epilogue"/>
                <a:sym typeface="Epilogue"/>
              </a:rPr>
              <a:t>“Er ligt vrijheid in het nemen van je verantwoordelijkheid”</a:t>
            </a:r>
            <a:br>
              <a:rPr i="1" lang="en-US" sz="2000" u="sng">
                <a:solidFill>
                  <a:srgbClr val="B45F06"/>
                </a:solidFill>
                <a:latin typeface="Epilogue"/>
                <a:ea typeface="Epilogue"/>
                <a:cs typeface="Epilogue"/>
                <a:sym typeface="Epilogue"/>
              </a:rPr>
            </a:br>
            <a:r>
              <a:rPr lang="en-US" sz="2000">
                <a:solidFill>
                  <a:srgbClr val="B45F06"/>
                </a:solidFill>
                <a:latin typeface="Epilogue"/>
                <a:ea typeface="Epilogue"/>
                <a:cs typeface="Epilogue"/>
                <a:sym typeface="Epilogue"/>
              </a:rPr>
              <a:t> </a:t>
            </a:r>
            <a:endParaRPr b="1" i="0" sz="2000" u="none">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Ik ben als Eva. </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Jij bent als Eva. </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Wij zijn als Eva.</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Wij zijn zussen van Eva.</a:t>
            </a:r>
            <a:endParaRPr sz="2000">
              <a:solidFill>
                <a:srgbClr val="B45F06"/>
              </a:solidFill>
              <a:latin typeface="Epilogue"/>
              <a:ea typeface="Epilogue"/>
              <a:cs typeface="Epilogue"/>
              <a:sym typeface="Epilogue"/>
            </a:endParaRPr>
          </a:p>
        </p:txBody>
      </p:sp>
      <p:pic>
        <p:nvPicPr>
          <p:cNvPr id="130" name="Google Shape;130;p11"/>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4"/>
          <p:cNvSpPr txBox="1"/>
          <p:nvPr>
            <p:ph idx="1" type="body"/>
          </p:nvPr>
        </p:nvSpPr>
        <p:spPr>
          <a:xfrm>
            <a:off x="457200" y="2089050"/>
            <a:ext cx="8229600" cy="26799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t/>
            </a:r>
            <a:endParaRPr b="1" i="1" sz="2000" u="none">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“Er is tegen jou en mij gelogen. </a:t>
            </a:r>
            <a:endParaRPr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We zijn misleid. </a:t>
            </a:r>
            <a:endParaRPr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En we zijn erin gaan geloven.”</a:t>
            </a:r>
            <a:r>
              <a:rPr i="0" lang="en-US" sz="2000" u="none">
                <a:solidFill>
                  <a:srgbClr val="B45F06"/>
                </a:solidFill>
                <a:latin typeface="Epilogue"/>
                <a:ea typeface="Epilogue"/>
                <a:cs typeface="Epilogue"/>
                <a:sym typeface="Epilogue"/>
              </a:rPr>
              <a:t> </a:t>
            </a:r>
            <a:endParaRPr sz="2000">
              <a:solidFill>
                <a:srgbClr val="B45F06"/>
              </a:solidFill>
              <a:latin typeface="Epilogue"/>
              <a:ea typeface="Epilogue"/>
              <a:cs typeface="Epilogue"/>
              <a:sym typeface="Epilogue"/>
            </a:endParaRPr>
          </a:p>
        </p:txBody>
      </p:sp>
      <p:pic>
        <p:nvPicPr>
          <p:cNvPr id="136" name="Google Shape;136;p1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6"/>
          <p:cNvSpPr txBox="1"/>
          <p:nvPr/>
        </p:nvSpPr>
        <p:spPr>
          <a:xfrm>
            <a:off x="1068500" y="2767212"/>
            <a:ext cx="7105800" cy="1323600"/>
          </a:xfrm>
          <a:prstGeom prst="rect">
            <a:avLst/>
          </a:prstGeom>
          <a:noFill/>
          <a:ln>
            <a:noFill/>
          </a:ln>
        </p:spPr>
        <p:txBody>
          <a:bodyPr anchorCtr="0" anchor="ctr" bIns="45700" lIns="91425" spcFirstLastPara="1" rIns="91425" wrap="square" tIns="45700">
            <a:spAutoFit/>
          </a:bodyPr>
          <a:lstStyle/>
          <a:p>
            <a:pPr indent="0" lvl="0" marL="0" marR="0" rtl="0" algn="l">
              <a:lnSpc>
                <a:spcPct val="100000"/>
              </a:lnSpc>
              <a:spcBef>
                <a:spcPts val="0"/>
              </a:spcBef>
              <a:spcAft>
                <a:spcPts val="0"/>
              </a:spcAft>
              <a:buClr>
                <a:schemeClr val="dk1"/>
              </a:buClr>
              <a:buSzPts val="3200"/>
              <a:buFont typeface="Arial"/>
              <a:buNone/>
            </a:pPr>
            <a:r>
              <a:rPr i="0" lang="en-US" sz="2000" u="none" cap="none" strike="noStrike">
                <a:solidFill>
                  <a:srgbClr val="B45F06"/>
                </a:solidFill>
                <a:latin typeface="Epilogue"/>
                <a:ea typeface="Epilogue"/>
                <a:cs typeface="Epilogue"/>
                <a:sym typeface="Epilogue"/>
              </a:rPr>
              <a:t>1. Je hoort een leugen</a:t>
            </a:r>
            <a:endParaRPr sz="2000">
              <a:solidFill>
                <a:srgbClr val="B45F06"/>
              </a:solidFill>
              <a:latin typeface="Epilogue"/>
              <a:ea typeface="Epilogue"/>
              <a:cs typeface="Epilogue"/>
              <a:sym typeface="Epilogue"/>
            </a:endParaRPr>
          </a:p>
          <a:p>
            <a:pPr indent="0" lvl="0" marL="0" marR="0" rtl="0" algn="l">
              <a:lnSpc>
                <a:spcPct val="100000"/>
              </a:lnSpc>
              <a:spcBef>
                <a:spcPts val="0"/>
              </a:spcBef>
              <a:spcAft>
                <a:spcPts val="0"/>
              </a:spcAft>
              <a:buClr>
                <a:schemeClr val="dk1"/>
              </a:buClr>
              <a:buSzPts val="3200"/>
              <a:buFont typeface="Arial"/>
              <a:buNone/>
            </a:pPr>
            <a:r>
              <a:rPr i="0" lang="en-US" sz="2000" u="none" cap="none" strike="noStrike">
                <a:solidFill>
                  <a:srgbClr val="B45F06"/>
                </a:solidFill>
                <a:latin typeface="Epilogue"/>
                <a:ea typeface="Epilogue"/>
                <a:cs typeface="Epilogue"/>
                <a:sym typeface="Epilogue"/>
              </a:rPr>
              <a:t>2. Je luistert er naar (denkt er overna)</a:t>
            </a:r>
            <a:endParaRPr sz="2000">
              <a:solidFill>
                <a:srgbClr val="B45F06"/>
              </a:solidFill>
              <a:latin typeface="Epilogue"/>
              <a:ea typeface="Epilogue"/>
              <a:cs typeface="Epilogue"/>
              <a:sym typeface="Epilogue"/>
            </a:endParaRPr>
          </a:p>
          <a:p>
            <a:pPr indent="0" lvl="0" marL="0" marR="0" rtl="0" algn="l">
              <a:lnSpc>
                <a:spcPct val="100000"/>
              </a:lnSpc>
              <a:spcBef>
                <a:spcPts val="0"/>
              </a:spcBef>
              <a:spcAft>
                <a:spcPts val="0"/>
              </a:spcAft>
              <a:buClr>
                <a:schemeClr val="dk1"/>
              </a:buClr>
              <a:buSzPts val="3200"/>
              <a:buFont typeface="Arial"/>
              <a:buNone/>
            </a:pPr>
            <a:r>
              <a:rPr i="0" lang="en-US" sz="2000" u="none" cap="none" strike="noStrike">
                <a:solidFill>
                  <a:srgbClr val="B45F06"/>
                </a:solidFill>
                <a:latin typeface="Epilogue"/>
                <a:ea typeface="Epilogue"/>
                <a:cs typeface="Epilogue"/>
                <a:sym typeface="Epilogue"/>
              </a:rPr>
              <a:t>3. Je gelooft erin </a:t>
            </a:r>
            <a:endParaRPr sz="2000">
              <a:solidFill>
                <a:srgbClr val="B45F06"/>
              </a:solidFill>
              <a:latin typeface="Epilogue"/>
              <a:ea typeface="Epilogue"/>
              <a:cs typeface="Epilogue"/>
              <a:sym typeface="Epilogue"/>
            </a:endParaRPr>
          </a:p>
          <a:p>
            <a:pPr indent="0" lvl="0" marL="0" marR="0" rtl="0" algn="l">
              <a:lnSpc>
                <a:spcPct val="100000"/>
              </a:lnSpc>
              <a:spcBef>
                <a:spcPts val="0"/>
              </a:spcBef>
              <a:spcAft>
                <a:spcPts val="0"/>
              </a:spcAft>
              <a:buClr>
                <a:schemeClr val="dk1"/>
              </a:buClr>
              <a:buSzPts val="3200"/>
              <a:buFont typeface="Arial"/>
              <a:buNone/>
            </a:pPr>
            <a:r>
              <a:rPr i="0" lang="en-US" sz="2000" u="none" cap="none" strike="noStrike">
                <a:solidFill>
                  <a:srgbClr val="B45F06"/>
                </a:solidFill>
                <a:latin typeface="Epilogue"/>
                <a:ea typeface="Epilogue"/>
                <a:cs typeface="Epilogue"/>
                <a:sym typeface="Epilogue"/>
              </a:rPr>
              <a:t>4. Je handelt ernaar </a:t>
            </a:r>
            <a:endParaRPr sz="2000">
              <a:solidFill>
                <a:srgbClr val="B45F06"/>
              </a:solidFill>
              <a:latin typeface="Epilogue"/>
              <a:ea typeface="Epilogue"/>
              <a:cs typeface="Epilogue"/>
              <a:sym typeface="Epilogue"/>
            </a:endParaRPr>
          </a:p>
        </p:txBody>
      </p:sp>
      <p:pic>
        <p:nvPicPr>
          <p:cNvPr id="142" name="Google Shape;142;p16"/>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17"/>
          <p:cNvSpPr txBox="1"/>
          <p:nvPr>
            <p:ph idx="1" type="subTitle"/>
          </p:nvPr>
        </p:nvSpPr>
        <p:spPr>
          <a:xfrm>
            <a:off x="997525" y="2566500"/>
            <a:ext cx="7272300" cy="1725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640"/>
              </a:spcBef>
              <a:spcAft>
                <a:spcPts val="0"/>
              </a:spcAft>
              <a:buClr>
                <a:schemeClr val="dk1"/>
              </a:buClr>
              <a:buSzPts val="3200"/>
              <a:buFont typeface="Arial"/>
              <a:buNone/>
            </a:pPr>
            <a:r>
              <a:rPr b="1" i="0" lang="en-US" sz="2000" u="none">
                <a:solidFill>
                  <a:srgbClr val="B45F06"/>
                </a:solidFill>
                <a:latin typeface="Epilogue"/>
                <a:ea typeface="Epilogue"/>
                <a:cs typeface="Epilogue"/>
                <a:sym typeface="Epilogue"/>
              </a:rPr>
              <a:t>Johannes 8:44:</a:t>
            </a:r>
            <a:endParaRPr b="1" i="1" sz="2000" u="none">
              <a:solidFill>
                <a:srgbClr val="B45F06"/>
              </a:solidFill>
              <a:latin typeface="Epilogue"/>
              <a:ea typeface="Epilogue"/>
              <a:cs typeface="Epilogue"/>
              <a:sym typeface="Epilogue"/>
            </a:endParaRPr>
          </a:p>
          <a:p>
            <a:pPr indent="0" lvl="0" marL="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“Hij hoort niet bij de waarheid, omdat er geen waarheid in hem is. Wanneer hij liegt, spreekt hij zoals hij is: een aartsleugenaar, de vader van de leugen.”</a:t>
            </a:r>
            <a:endParaRPr sz="2000">
              <a:solidFill>
                <a:srgbClr val="B45F06"/>
              </a:solidFill>
              <a:latin typeface="Epilogue"/>
              <a:ea typeface="Epilogue"/>
              <a:cs typeface="Epilogue"/>
              <a:sym typeface="Epilogue"/>
            </a:endParaRPr>
          </a:p>
        </p:txBody>
      </p:sp>
      <p:pic>
        <p:nvPicPr>
          <p:cNvPr id="148" name="Google Shape;148;p17"/>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18"/>
          <p:cNvSpPr txBox="1"/>
          <p:nvPr>
            <p:ph idx="1" type="subTitle"/>
          </p:nvPr>
        </p:nvSpPr>
        <p:spPr>
          <a:xfrm>
            <a:off x="935850" y="2581800"/>
            <a:ext cx="7272300" cy="169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Johannes 8:32:</a:t>
            </a:r>
            <a:endParaRPr b="1" i="0" sz="2000" u="none">
              <a:solidFill>
                <a:srgbClr val="B45F06"/>
              </a:solidFill>
              <a:latin typeface="Epilogue"/>
              <a:ea typeface="Epilogue"/>
              <a:cs typeface="Epilogue"/>
              <a:sym typeface="Epilogue"/>
            </a:endParaRPr>
          </a:p>
          <a:p>
            <a:pPr indent="0" lvl="0" marL="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“Wanneer u bij Mijn Woord blijft, bent u werkelijk mijn kinderen. U zult de waarheid kennen en de waarheid zal U bevrijden.” </a:t>
            </a:r>
            <a:endParaRPr sz="2000">
              <a:solidFill>
                <a:srgbClr val="B45F06"/>
              </a:solidFill>
              <a:latin typeface="Epilogue"/>
              <a:ea typeface="Epilogue"/>
              <a:cs typeface="Epilogue"/>
              <a:sym typeface="Epilogue"/>
            </a:endParaRPr>
          </a:p>
        </p:txBody>
      </p:sp>
      <p:pic>
        <p:nvPicPr>
          <p:cNvPr id="154" name="Google Shape;154;p1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9"/>
          <p:cNvSpPr txBox="1"/>
          <p:nvPr>
            <p:ph type="title"/>
          </p:nvPr>
        </p:nvSpPr>
        <p:spPr>
          <a:xfrm>
            <a:off x="457200" y="1217412"/>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i="0" lang="en-US" sz="4000" u="none">
                <a:solidFill>
                  <a:srgbClr val="B45F06"/>
                </a:solidFill>
                <a:latin typeface="Epilogue"/>
                <a:ea typeface="Epilogue"/>
                <a:cs typeface="Epilogue"/>
                <a:sym typeface="Epilogue"/>
              </a:rPr>
              <a:t>Jezus = Waarheid</a:t>
            </a:r>
            <a:endParaRPr sz="4000">
              <a:solidFill>
                <a:srgbClr val="B45F06"/>
              </a:solidFill>
              <a:latin typeface="Epilogue"/>
              <a:ea typeface="Epilogue"/>
              <a:cs typeface="Epilogue"/>
              <a:sym typeface="Epilogue"/>
            </a:endParaRPr>
          </a:p>
        </p:txBody>
      </p:sp>
      <p:sp>
        <p:nvSpPr>
          <p:cNvPr id="160" name="Google Shape;160;p19"/>
          <p:cNvSpPr txBox="1"/>
          <p:nvPr>
            <p:ph idx="1" type="body"/>
          </p:nvPr>
        </p:nvSpPr>
        <p:spPr>
          <a:xfrm>
            <a:off x="457200" y="2360400"/>
            <a:ext cx="8229600" cy="2137200"/>
          </a:xfrm>
          <a:prstGeom prst="rect">
            <a:avLst/>
          </a:prstGeom>
          <a:noFill/>
          <a:ln>
            <a:noFill/>
          </a:ln>
        </p:spPr>
        <p:txBody>
          <a:bodyPr anchorCtr="0" anchor="t" bIns="45700" lIns="91425" spcFirstLastPara="1" rIns="91425" wrap="square" tIns="45700">
            <a:noAutofit/>
          </a:bodyPr>
          <a:lstStyle/>
          <a:p>
            <a:pPr indent="-139700" lvl="0" marL="342900" rtl="0" algn="ctr">
              <a:lnSpc>
                <a:spcPct val="100000"/>
              </a:lnSpc>
              <a:spcBef>
                <a:spcPts val="0"/>
              </a:spcBef>
              <a:spcAft>
                <a:spcPts val="0"/>
              </a:spcAft>
              <a:buClr>
                <a:schemeClr val="dk1"/>
              </a:buClr>
              <a:buSzPts val="3200"/>
              <a:buFont typeface="Arial"/>
              <a:buNone/>
            </a:pPr>
            <a:r>
              <a:t/>
            </a:r>
            <a:endParaRPr b="1" i="1" sz="3200" u="none">
              <a:solidFill>
                <a:schemeClr val="dk1"/>
              </a:solidFill>
              <a:latin typeface="Arial"/>
              <a:ea typeface="Arial"/>
              <a:cs typeface="Arial"/>
              <a:sym typeface="Arial"/>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Johannes 8:32:</a:t>
            </a:r>
            <a:endParaRPr b="1" i="0" sz="2000" u="none">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“Wanneer u bij Jezus blijft, bent u werkelijk mijn kinderen. </a:t>
            </a:r>
            <a:endParaRPr i="1" sz="2000" u="none">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U zult Jezus kennen en Jezus zal U bevrijden.” </a:t>
            </a:r>
            <a:endParaRPr b="1" i="1" sz="2000" u="none">
              <a:solidFill>
                <a:srgbClr val="B45F06"/>
              </a:solidFill>
              <a:latin typeface="Epilogue"/>
              <a:ea typeface="Epilogue"/>
              <a:cs typeface="Epilogue"/>
              <a:sym typeface="Epilogue"/>
            </a:endParaRPr>
          </a:p>
          <a:p>
            <a:pPr indent="-139700" lvl="0" marL="342900" rtl="0" algn="l">
              <a:spcBef>
                <a:spcPts val="640"/>
              </a:spcBef>
              <a:spcAft>
                <a:spcPts val="0"/>
              </a:spcAft>
              <a:buClr>
                <a:schemeClr val="dk1"/>
              </a:buClr>
              <a:buSzPts val="3200"/>
              <a:buFont typeface="Arial"/>
              <a:buNone/>
            </a:pPr>
            <a:r>
              <a:t/>
            </a:r>
            <a:endParaRPr b="1" i="1" sz="2000" u="none">
              <a:solidFill>
                <a:srgbClr val="B45F06"/>
              </a:solidFill>
              <a:latin typeface="Epilogue"/>
              <a:ea typeface="Epilogue"/>
              <a:cs typeface="Epilogue"/>
              <a:sym typeface="Epilogue"/>
            </a:endParaRPr>
          </a:p>
        </p:txBody>
      </p:sp>
      <p:pic>
        <p:nvPicPr>
          <p:cNvPr id="161" name="Google Shape;161;p1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g2b5d4386bf7_0_166"/>
          <p:cNvSpPr txBox="1"/>
          <p:nvPr>
            <p:ph idx="1" type="body"/>
          </p:nvPr>
        </p:nvSpPr>
        <p:spPr>
          <a:xfrm>
            <a:off x="457200" y="1165950"/>
            <a:ext cx="8229600" cy="452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Lukas 13</a:t>
            </a:r>
            <a:br>
              <a:rPr b="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En zie, er was een vrouw die achttien jaar lang een geest had die haar ziek maakte en zij was kromgebogen en kon zich in het geheel niet oprichten. En toen Jezus haar zag, riep Hij haar bij Zich en zei tegen haar: Vrouw, u bent verlost van uw ziekte.</a:t>
            </a:r>
            <a:endParaRPr i="1" sz="2000">
              <a:solidFill>
                <a:srgbClr val="B45F06"/>
              </a:solidFill>
              <a:latin typeface="Epilogue"/>
              <a:ea typeface="Epilogue"/>
              <a:cs typeface="Epilogue"/>
              <a:sym typeface="Epilogue"/>
            </a:endParaRPr>
          </a:p>
          <a:p>
            <a:pPr indent="0" lvl="0" marL="0" rtl="0" algn="l">
              <a:spcBef>
                <a:spcPts val="0"/>
              </a:spcBef>
              <a:spcAft>
                <a:spcPts val="0"/>
              </a:spcAft>
              <a:buClr>
                <a:schemeClr val="dk1"/>
              </a:buClr>
              <a:buSzPts val="1100"/>
              <a:buFont typeface="Arial"/>
              <a:buNone/>
            </a:pPr>
            <a:r>
              <a:rPr i="1" lang="en-US" sz="2000">
                <a:solidFill>
                  <a:srgbClr val="B45F06"/>
                </a:solidFill>
                <a:latin typeface="Epilogue"/>
                <a:ea typeface="Epilogue"/>
                <a:cs typeface="Epilogue"/>
                <a:sym typeface="Epilogue"/>
              </a:rPr>
              <a:t>En Hij legde de handen op haar en zij werd onmiddellijk weer opgericht en verheerlijkte God. </a:t>
            </a:r>
            <a:br>
              <a:rPr i="1" lang="en-US" sz="2000">
                <a:solidFill>
                  <a:srgbClr val="B45F06"/>
                </a:solidFill>
                <a:latin typeface="Epilogue"/>
                <a:ea typeface="Epilogue"/>
                <a:cs typeface="Epilogue"/>
                <a:sym typeface="Epilogue"/>
              </a:rPr>
            </a:br>
            <a:r>
              <a:rPr i="1" lang="en-US" sz="2000">
                <a:solidFill>
                  <a:srgbClr val="B45F06"/>
                </a:solidFill>
                <a:latin typeface="Epilogue"/>
                <a:ea typeface="Epilogue"/>
                <a:cs typeface="Epilogue"/>
                <a:sym typeface="Epilogue"/>
              </a:rPr>
              <a:t>En het hoofd van de synagoge, die verontwaardigd was dat Jezus op de sabbat genas, antwoordde en zei tegen de menigte: Er zijn zes dagen waarop men moet werken. Kom dan daarop en laat u genezen, maar niet op de dag van de sabbat. De Heere dan antwoordde hem en zei: Huichelaar, maakt niet ieder van u op de sabbat zijn os of ezel van de voederbak los en leidt hem weg om hem te laten drinken?</a:t>
            </a:r>
            <a:endParaRPr i="1" sz="2000">
              <a:solidFill>
                <a:srgbClr val="B45F06"/>
              </a:solidFill>
              <a:latin typeface="Epilogue"/>
              <a:ea typeface="Epilogue"/>
              <a:cs typeface="Epilogue"/>
              <a:sym typeface="Epilogue"/>
            </a:endParaRPr>
          </a:p>
          <a:p>
            <a:pPr indent="0" lvl="0" marL="0" rtl="0" algn="l">
              <a:spcBef>
                <a:spcPts val="360"/>
              </a:spcBef>
              <a:spcAft>
                <a:spcPts val="0"/>
              </a:spcAft>
              <a:buNone/>
            </a:pPr>
            <a:r>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g2b5d4386bf7_0_171"/>
          <p:cNvSpPr txBox="1"/>
          <p:nvPr>
            <p:ph idx="1" type="body"/>
          </p:nvPr>
        </p:nvSpPr>
        <p:spPr>
          <a:xfrm>
            <a:off x="457200" y="2130900"/>
            <a:ext cx="8229600" cy="25962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rPr i="1" lang="en-US" sz="2000">
                <a:solidFill>
                  <a:srgbClr val="B45F06"/>
                </a:solidFill>
                <a:latin typeface="Epilogue"/>
                <a:ea typeface="Epilogue"/>
                <a:cs typeface="Epilogue"/>
                <a:sym typeface="Epilogue"/>
              </a:rPr>
              <a:t> </a:t>
            </a:r>
            <a:r>
              <a:rPr i="1" lang="en-US" sz="2000" u="sng">
                <a:solidFill>
                  <a:srgbClr val="B45F06"/>
                </a:solidFill>
                <a:latin typeface="Epilogue"/>
                <a:ea typeface="Epilogue"/>
                <a:cs typeface="Epilogue"/>
                <a:sym typeface="Epilogue"/>
              </a:rPr>
              <a:t>En moest dan deze vrouw, die een dochter van Abraham is en die de satan, zie, nu achttien jaar gebonden had, niet losgemaakt worden van deze band op de dag van de sabbat? </a:t>
            </a:r>
            <a:r>
              <a:rPr i="1" lang="en-US" sz="2000">
                <a:solidFill>
                  <a:srgbClr val="B45F06"/>
                </a:solidFill>
                <a:latin typeface="Epilogue"/>
                <a:ea typeface="Epilogue"/>
                <a:cs typeface="Epilogue"/>
                <a:sym typeface="Epilogue"/>
              </a:rPr>
              <a:t>En toen Hij dit zei, stonden al Zijn tegenstanders beschaamd en de hele menigte was blij om alle heerlijke dingen die door Hem gebeurden.</a:t>
            </a:r>
            <a:endParaRPr i="1" sz="2000">
              <a:solidFill>
                <a:srgbClr val="B45F06"/>
              </a:solidFill>
              <a:latin typeface="Epilogue"/>
              <a:ea typeface="Epilogue"/>
              <a:cs typeface="Epilogue"/>
              <a:sym typeface="Epilogue"/>
            </a:endParaRPr>
          </a:p>
          <a:p>
            <a:pPr indent="0" lvl="0" marL="0" rtl="0" algn="l">
              <a:spcBef>
                <a:spcPts val="36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5" name="Shape 175"/>
        <p:cNvGrpSpPr/>
        <p:nvPr/>
      </p:nvGrpSpPr>
      <p:grpSpPr>
        <a:xfrm>
          <a:off x="0" y="0"/>
          <a:ext cx="0" cy="0"/>
          <a:chOff x="0" y="0"/>
          <a:chExt cx="0" cy="0"/>
        </a:xfrm>
      </p:grpSpPr>
      <p:sp>
        <p:nvSpPr>
          <p:cNvPr id="176" name="Google Shape;176;p20"/>
          <p:cNvSpPr txBox="1"/>
          <p:nvPr>
            <p:ph idx="1" type="body"/>
          </p:nvPr>
        </p:nvSpPr>
        <p:spPr>
          <a:xfrm>
            <a:off x="457200" y="2907000"/>
            <a:ext cx="8229600" cy="10440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Ik maak haar los van Satan en zijn leugens en ik laat haar drinken van het Water van Waarheid.</a:t>
            </a:r>
            <a:endParaRPr sz="2000">
              <a:solidFill>
                <a:srgbClr val="B45F06"/>
              </a:solidFill>
              <a:latin typeface="Epilogue"/>
              <a:ea typeface="Epilogue"/>
              <a:cs typeface="Epilogue"/>
              <a:sym typeface="Epilogue"/>
            </a:endParaRPr>
          </a:p>
        </p:txBody>
      </p:sp>
      <p:pic>
        <p:nvPicPr>
          <p:cNvPr id="177" name="Google Shape;177;p20"/>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2"/>
          <p:cNvSpPr txBox="1"/>
          <p:nvPr>
            <p:ph idx="1" type="body"/>
          </p:nvPr>
        </p:nvSpPr>
        <p:spPr>
          <a:xfrm>
            <a:off x="457200" y="1600200"/>
            <a:ext cx="8229600" cy="4526100"/>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560"/>
              </a:spcBef>
              <a:spcAft>
                <a:spcPts val="0"/>
              </a:spcAft>
              <a:buClr>
                <a:schemeClr val="dk1"/>
              </a:buClr>
              <a:buSzPts val="2800"/>
              <a:buFont typeface="Arial"/>
              <a:buNone/>
            </a:pPr>
            <a:r>
              <a:t/>
            </a:r>
            <a:endParaRPr b="1" i="0" sz="2800" u="none">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1" lang="en-US" sz="2800" u="none">
                <a:solidFill>
                  <a:srgbClr val="B45F06"/>
                </a:solidFill>
                <a:latin typeface="Epilogue"/>
                <a:ea typeface="Epilogue"/>
                <a:cs typeface="Epilogue"/>
                <a:sym typeface="Epilogue"/>
              </a:rPr>
              <a:t>“Vrouwen uitdagen om in beweging te komen en uit te leven wat God in hen heeft gelegd, </a:t>
            </a:r>
            <a:endParaRPr i="1" sz="2800" u="none">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rPr i="1" lang="en-US" sz="2800" u="none">
                <a:solidFill>
                  <a:srgbClr val="B45F06"/>
                </a:solidFill>
                <a:latin typeface="Epilogue"/>
                <a:ea typeface="Epilogue"/>
                <a:cs typeface="Epilogue"/>
                <a:sym typeface="Epilogue"/>
              </a:rPr>
              <a:t>juist in deze wereld die zoveel andere dingen van ons vraagt en naar ons schreeuwt.” </a:t>
            </a:r>
            <a:endParaRPr>
              <a:solidFill>
                <a:srgbClr val="B45F06"/>
              </a:solidFill>
              <a:latin typeface="Epilogue"/>
              <a:ea typeface="Epilogue"/>
              <a:cs typeface="Epilogue"/>
              <a:sym typeface="Epilogue"/>
            </a:endParaRPr>
          </a:p>
        </p:txBody>
      </p:sp>
      <p:pic>
        <p:nvPicPr>
          <p:cNvPr id="74" name="Google Shape;74;p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g2b5d4386bf7_0_175"/>
          <p:cNvSpPr txBox="1"/>
          <p:nvPr>
            <p:ph idx="1" type="body"/>
          </p:nvPr>
        </p:nvSpPr>
        <p:spPr>
          <a:xfrm>
            <a:off x="457200" y="951075"/>
            <a:ext cx="8229600" cy="6738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rPr b="1" i="0" lang="en-US" sz="2800" u="none">
                <a:solidFill>
                  <a:srgbClr val="B45F06"/>
                </a:solidFill>
                <a:latin typeface="Epilogue"/>
                <a:ea typeface="Epilogue"/>
                <a:cs typeface="Epilogue"/>
                <a:sym typeface="Epilogue"/>
              </a:rPr>
              <a:t>Hoe leer je Jezus kennen?</a:t>
            </a:r>
            <a:r>
              <a:rPr lang="en-US">
                <a:solidFill>
                  <a:srgbClr val="B45F06"/>
                </a:solidFill>
                <a:latin typeface="Epilogue"/>
                <a:ea typeface="Epilogue"/>
                <a:cs typeface="Epilogue"/>
                <a:sym typeface="Epilogue"/>
              </a:rPr>
              <a:t> </a:t>
            </a:r>
            <a:r>
              <a:rPr i="1" lang="en-US" sz="2800" u="none">
                <a:solidFill>
                  <a:srgbClr val="B45F06"/>
                </a:solidFill>
                <a:latin typeface="Epilogue"/>
                <a:ea typeface="Epilogue"/>
                <a:cs typeface="Epilogue"/>
                <a:sym typeface="Epilogue"/>
              </a:rPr>
              <a:t>In Gods Woord.</a:t>
            </a:r>
            <a:endParaRPr>
              <a:solidFill>
                <a:srgbClr val="B45F06"/>
              </a:solidFill>
              <a:latin typeface="Epilogue"/>
              <a:ea typeface="Epilogue"/>
              <a:cs typeface="Epilogue"/>
              <a:sym typeface="Epilogue"/>
            </a:endParaRPr>
          </a:p>
        </p:txBody>
      </p:sp>
      <p:pic>
        <p:nvPicPr>
          <p:cNvPr id="183" name="Google Shape;183;g2b5d4386bf7_0_175"/>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184" name="Google Shape;184;g2b5d4386bf7_0_175"/>
          <p:cNvSpPr txBox="1"/>
          <p:nvPr>
            <p:ph idx="1" type="body"/>
          </p:nvPr>
        </p:nvSpPr>
        <p:spPr>
          <a:xfrm>
            <a:off x="457200" y="1984200"/>
            <a:ext cx="8229600" cy="2889600"/>
          </a:xfrm>
          <a:prstGeom prst="rect">
            <a:avLst/>
          </a:prstGeom>
          <a:noFill/>
          <a:ln>
            <a:noFill/>
          </a:ln>
        </p:spPr>
        <p:txBody>
          <a:bodyPr anchorCtr="0" anchor="t" bIns="45700" lIns="91425" spcFirstLastPara="1" rIns="91425" wrap="square" tIns="45700">
            <a:noAutofit/>
          </a:bodyPr>
          <a:lstStyle/>
          <a:p>
            <a:pPr indent="-558800" lvl="0" marL="609600" rtl="0" algn="l">
              <a:lnSpc>
                <a:spcPct val="100000"/>
              </a:lnSpc>
              <a:spcBef>
                <a:spcPts val="0"/>
              </a:spcBef>
              <a:spcAft>
                <a:spcPts val="0"/>
              </a:spcAft>
              <a:buClr>
                <a:srgbClr val="B45F06"/>
              </a:buClr>
              <a:buSzPts val="2000"/>
              <a:buFont typeface="Epilogue"/>
              <a:buChar char="•"/>
            </a:pPr>
            <a:r>
              <a:rPr b="1" i="0" lang="en-US" sz="2000" u="none">
                <a:solidFill>
                  <a:srgbClr val="B45F06"/>
                </a:solidFill>
                <a:latin typeface="Epilogue"/>
                <a:ea typeface="Epilogue"/>
                <a:cs typeface="Epilogue"/>
                <a:sym typeface="Epilogue"/>
              </a:rPr>
              <a:t>Lees Gods Woord als Waarheid:</a:t>
            </a:r>
            <a:endParaRPr i="0" sz="2000" u="none">
              <a:solidFill>
                <a:srgbClr val="B45F06"/>
              </a:solidFill>
              <a:latin typeface="Epilogue"/>
              <a:ea typeface="Epilogue"/>
              <a:cs typeface="Epilogue"/>
              <a:sym typeface="Epilogue"/>
            </a:endParaRPr>
          </a:p>
          <a:p>
            <a:pPr indent="-609600" lvl="0" marL="609600" rtl="0" algn="l">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	Geloof je echt wat er staat?</a:t>
            </a:r>
            <a:endParaRPr sz="2000">
              <a:solidFill>
                <a:srgbClr val="B45F06"/>
              </a:solidFill>
              <a:latin typeface="Epilogue"/>
              <a:ea typeface="Epilogue"/>
              <a:cs typeface="Epilogue"/>
              <a:sym typeface="Epilogue"/>
            </a:endParaRPr>
          </a:p>
          <a:p>
            <a:pPr indent="-558800" lvl="0" marL="609600" rtl="0" algn="l">
              <a:lnSpc>
                <a:spcPct val="100000"/>
              </a:lnSpc>
              <a:spcBef>
                <a:spcPts val="560"/>
              </a:spcBef>
              <a:spcAft>
                <a:spcPts val="0"/>
              </a:spcAft>
              <a:buClr>
                <a:srgbClr val="B45F06"/>
              </a:buClr>
              <a:buSzPts val="2000"/>
              <a:buFont typeface="Epilogue"/>
              <a:buChar char="•"/>
            </a:pPr>
            <a:r>
              <a:rPr b="1" i="0" lang="en-US" sz="2000" u="none">
                <a:solidFill>
                  <a:srgbClr val="B45F06"/>
                </a:solidFill>
                <a:latin typeface="Epilogue"/>
                <a:ea typeface="Epilogue"/>
                <a:cs typeface="Epilogue"/>
                <a:sym typeface="Epilogue"/>
              </a:rPr>
              <a:t>Spiegel Gods waarheid op jouw hart.</a:t>
            </a:r>
            <a:endParaRPr i="0" sz="2000" u="none">
              <a:solidFill>
                <a:srgbClr val="B45F06"/>
              </a:solidFill>
              <a:latin typeface="Epilogue"/>
              <a:ea typeface="Epilogue"/>
              <a:cs typeface="Epilogue"/>
              <a:sym typeface="Epilogue"/>
            </a:endParaRPr>
          </a:p>
          <a:p>
            <a:pPr indent="-609600" lvl="0" marL="609600" rtl="0" algn="l">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	Wat ‘wringt’ met jouw waarheid.</a:t>
            </a:r>
            <a:endParaRPr sz="2000">
              <a:solidFill>
                <a:srgbClr val="B45F06"/>
              </a:solidFill>
              <a:latin typeface="Epilogue"/>
              <a:ea typeface="Epilogue"/>
              <a:cs typeface="Epilogue"/>
              <a:sym typeface="Epilogue"/>
            </a:endParaRPr>
          </a:p>
          <a:p>
            <a:pPr indent="-558800" lvl="0" marL="609600" rtl="0" algn="l">
              <a:lnSpc>
                <a:spcPct val="100000"/>
              </a:lnSpc>
              <a:spcBef>
                <a:spcPts val="560"/>
              </a:spcBef>
              <a:spcAft>
                <a:spcPts val="0"/>
              </a:spcAft>
              <a:buClr>
                <a:srgbClr val="B45F06"/>
              </a:buClr>
              <a:buSzPts val="2000"/>
              <a:buFont typeface="Epilogue"/>
              <a:buChar char="•"/>
            </a:pPr>
            <a:r>
              <a:rPr b="1" i="0" lang="en-US" sz="2000" u="none">
                <a:solidFill>
                  <a:srgbClr val="B45F06"/>
                </a:solidFill>
                <a:latin typeface="Epilogue"/>
                <a:ea typeface="Epilogue"/>
                <a:cs typeface="Epilogue"/>
                <a:sym typeface="Epilogue"/>
              </a:rPr>
              <a:t>Vervang de leugens met de Waarheid. </a:t>
            </a:r>
            <a:endParaRPr i="0" sz="2000" u="none">
              <a:solidFill>
                <a:srgbClr val="B45F06"/>
              </a:solidFill>
              <a:latin typeface="Epilogue"/>
              <a:ea typeface="Epilogue"/>
              <a:cs typeface="Epilogue"/>
              <a:sym typeface="Epilogue"/>
            </a:endParaRPr>
          </a:p>
          <a:p>
            <a:pPr indent="-609600" lvl="0" marL="609600" rtl="0" algn="l">
              <a:lnSpc>
                <a:spcPct val="100000"/>
              </a:lnSpc>
              <a:spcBef>
                <a:spcPts val="560"/>
              </a:spcBef>
              <a:spcAft>
                <a:spcPts val="0"/>
              </a:spcAft>
              <a:buClr>
                <a:schemeClr val="dk1"/>
              </a:buClr>
              <a:buSzPts val="2800"/>
              <a:buFont typeface="Arial"/>
              <a:buNone/>
            </a:pPr>
            <a:r>
              <a:rPr i="0" lang="en-US" sz="2000" u="none">
                <a:solidFill>
                  <a:srgbClr val="B45F06"/>
                </a:solidFill>
                <a:latin typeface="Epilogue"/>
                <a:ea typeface="Epilogue"/>
                <a:cs typeface="Epilogue"/>
                <a:sym typeface="Epilogue"/>
              </a:rPr>
              <a:t>	Blijf je vullen met God’s waarheid uit de Bijbel.</a:t>
            </a:r>
            <a:endParaRPr sz="2000">
              <a:solidFill>
                <a:srgbClr val="B45F06"/>
              </a:solidFill>
              <a:latin typeface="Epilogue"/>
              <a:ea typeface="Epilogue"/>
              <a:cs typeface="Epilogue"/>
              <a:sym typeface="Epilogue"/>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22"/>
          <p:cNvSpPr txBox="1"/>
          <p:nvPr>
            <p:ph idx="1" type="subTitle"/>
          </p:nvPr>
        </p:nvSpPr>
        <p:spPr>
          <a:xfrm>
            <a:off x="610175" y="2279550"/>
            <a:ext cx="7272300" cy="2298900"/>
          </a:xfrm>
          <a:prstGeom prst="rect">
            <a:avLst/>
          </a:prstGeom>
          <a:noFill/>
          <a:ln>
            <a:noFill/>
          </a:ln>
        </p:spPr>
        <p:txBody>
          <a:bodyPr anchorCtr="0" anchor="t" bIns="45700" lIns="91425" spcFirstLastPara="1" rIns="91425" wrap="square" tIns="45700">
            <a:noAutofit/>
          </a:bodyPr>
          <a:lstStyle/>
          <a:p>
            <a:pPr indent="0" lvl="0" marL="0" rtl="0" algn="ctr">
              <a:lnSpc>
                <a:spcPct val="90000"/>
              </a:lnSpc>
              <a:spcBef>
                <a:spcPts val="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2 Timotheüs 3:16-17</a:t>
            </a:r>
            <a:endParaRPr sz="2000">
              <a:solidFill>
                <a:srgbClr val="B45F06"/>
              </a:solidFill>
              <a:latin typeface="Epilogue"/>
              <a:ea typeface="Epilogue"/>
              <a:cs typeface="Epilogue"/>
              <a:sym typeface="Epilogue"/>
            </a:endParaRPr>
          </a:p>
          <a:p>
            <a:pPr indent="0" lvl="0" marL="0" rtl="0" algn="ctr">
              <a:lnSpc>
                <a:spcPct val="9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“Elke schrifttekst is </a:t>
            </a:r>
            <a:r>
              <a:rPr b="1" i="1" lang="en-US" sz="2000" u="none">
                <a:solidFill>
                  <a:srgbClr val="B45F06"/>
                </a:solidFill>
                <a:latin typeface="Epilogue"/>
                <a:ea typeface="Epilogue"/>
                <a:cs typeface="Epilogue"/>
                <a:sym typeface="Epilogue"/>
              </a:rPr>
              <a:t>door God geïnspireerd</a:t>
            </a:r>
            <a:r>
              <a:rPr i="1" lang="en-US" sz="2000" u="none">
                <a:solidFill>
                  <a:srgbClr val="B45F06"/>
                </a:solidFill>
                <a:latin typeface="Epilogue"/>
                <a:ea typeface="Epilogue"/>
                <a:cs typeface="Epilogue"/>
                <a:sym typeface="Epilogue"/>
              </a:rPr>
              <a:t> en kan gebruikt worden om onderricht te geven, om dwalingen en fouten te weerleggen, en op te voeden tot een deugdzaam leven, zodat een dienaar van God voor zijn taak berekend is en voor elk goed doel </a:t>
            </a:r>
            <a:r>
              <a:rPr b="1" i="1" lang="en-US" sz="2000" u="none">
                <a:solidFill>
                  <a:srgbClr val="B45F06"/>
                </a:solidFill>
                <a:latin typeface="Epilogue"/>
                <a:ea typeface="Epilogue"/>
                <a:cs typeface="Epilogue"/>
                <a:sym typeface="Epilogue"/>
              </a:rPr>
              <a:t>volledig</a:t>
            </a:r>
            <a:r>
              <a:rPr i="1" lang="en-US" sz="2000" u="none">
                <a:solidFill>
                  <a:srgbClr val="B45F06"/>
                </a:solidFill>
                <a:latin typeface="Epilogue"/>
                <a:ea typeface="Epilogue"/>
                <a:cs typeface="Epilogue"/>
                <a:sym typeface="Epilogue"/>
              </a:rPr>
              <a:t> is toegerust.”</a:t>
            </a:r>
            <a:endParaRPr sz="2000">
              <a:solidFill>
                <a:srgbClr val="B45F06"/>
              </a:solidFill>
              <a:latin typeface="Epilogue"/>
              <a:ea typeface="Epilogue"/>
              <a:cs typeface="Epilogue"/>
              <a:sym typeface="Epilogue"/>
            </a:endParaRPr>
          </a:p>
        </p:txBody>
      </p:sp>
      <p:pic>
        <p:nvPicPr>
          <p:cNvPr id="190" name="Google Shape;190;p2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3"/>
          <p:cNvSpPr txBox="1"/>
          <p:nvPr>
            <p:ph idx="1" type="body"/>
          </p:nvPr>
        </p:nvSpPr>
        <p:spPr>
          <a:xfrm>
            <a:off x="457200" y="2471400"/>
            <a:ext cx="8229600" cy="19152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200"/>
              <a:buFont typeface="Arial"/>
              <a:buNone/>
            </a:pPr>
            <a:r>
              <a:t/>
            </a:r>
            <a:endParaRPr b="0" i="1" sz="3200" u="none">
              <a:solidFill>
                <a:schemeClr val="dk1"/>
              </a:solidFill>
              <a:latin typeface="Arial"/>
              <a:ea typeface="Arial"/>
              <a:cs typeface="Arial"/>
              <a:sym typeface="Arial"/>
            </a:endParaRPr>
          </a:p>
          <a:p>
            <a:pPr indent="-342900" lvl="0" marL="34290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Door het </a:t>
            </a:r>
            <a:r>
              <a:rPr b="1" i="1" lang="en-US" sz="2000" u="none">
                <a:solidFill>
                  <a:srgbClr val="B45F06"/>
                </a:solidFill>
                <a:latin typeface="Epilogue"/>
                <a:ea typeface="Epilogue"/>
                <a:cs typeface="Epilogue"/>
                <a:sym typeface="Epilogue"/>
              </a:rPr>
              <a:t>kennen</a:t>
            </a:r>
            <a:r>
              <a:rPr i="1" lang="en-US" sz="2000" u="none">
                <a:solidFill>
                  <a:srgbClr val="B45F06"/>
                </a:solidFill>
                <a:latin typeface="Epilogue"/>
                <a:ea typeface="Epilogue"/>
                <a:cs typeface="Epilogue"/>
                <a:sym typeface="Epilogue"/>
              </a:rPr>
              <a:t> van de waarheid  </a:t>
            </a:r>
            <a:endParaRPr sz="2000">
              <a:solidFill>
                <a:srgbClr val="B45F06"/>
              </a:solidFill>
              <a:latin typeface="Epilogue"/>
              <a:ea typeface="Epilogue"/>
              <a:cs typeface="Epilogue"/>
              <a:sym typeface="Epilogue"/>
            </a:endParaRPr>
          </a:p>
          <a:p>
            <a:pPr indent="-342900" lvl="0" marL="34290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herkennen</a:t>
            </a:r>
            <a:r>
              <a:rPr i="1" lang="en-US" sz="2000" u="none">
                <a:solidFill>
                  <a:srgbClr val="B45F06"/>
                </a:solidFill>
                <a:latin typeface="Epilogue"/>
                <a:ea typeface="Epilogue"/>
                <a:cs typeface="Epilogue"/>
                <a:sym typeface="Epilogue"/>
              </a:rPr>
              <a:t> we de leugen. </a:t>
            </a:r>
            <a:endParaRPr sz="2000">
              <a:solidFill>
                <a:srgbClr val="B45F06"/>
              </a:solidFill>
              <a:latin typeface="Epilogue"/>
              <a:ea typeface="Epilogue"/>
              <a:cs typeface="Epilogue"/>
              <a:sym typeface="Epilogue"/>
            </a:endParaRPr>
          </a:p>
        </p:txBody>
      </p:sp>
      <p:pic>
        <p:nvPicPr>
          <p:cNvPr id="196" name="Google Shape;196;p23"/>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g2b5d4386bf7_0_182"/>
          <p:cNvSpPr txBox="1"/>
          <p:nvPr>
            <p:ph idx="1" type="body"/>
          </p:nvPr>
        </p:nvSpPr>
        <p:spPr>
          <a:xfrm>
            <a:off x="457200" y="2471400"/>
            <a:ext cx="8229600" cy="19152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3200"/>
              <a:buFont typeface="Arial"/>
              <a:buNone/>
            </a:pPr>
            <a:r>
              <a:t/>
            </a:r>
            <a:endParaRPr b="0" i="1" sz="3200" u="none">
              <a:solidFill>
                <a:schemeClr val="dk1"/>
              </a:solidFill>
              <a:latin typeface="Arial"/>
              <a:ea typeface="Arial"/>
              <a:cs typeface="Arial"/>
              <a:sym typeface="Arial"/>
            </a:endParaRPr>
          </a:p>
          <a:p>
            <a:pPr indent="0" lvl="0" marL="0" rtl="0" algn="ctr">
              <a:lnSpc>
                <a:spcPct val="107916"/>
              </a:lnSpc>
              <a:spcBef>
                <a:spcPts val="0"/>
              </a:spcBef>
              <a:spcAft>
                <a:spcPts val="0"/>
              </a:spcAft>
              <a:buClr>
                <a:schemeClr val="dk1"/>
              </a:buClr>
              <a:buSzPts val="1100"/>
              <a:buFont typeface="Arial"/>
              <a:buNone/>
            </a:pPr>
            <a:r>
              <a:rPr lang="en-US" sz="2000">
                <a:solidFill>
                  <a:srgbClr val="B45F06"/>
                </a:solidFill>
                <a:latin typeface="Epilogue"/>
                <a:ea typeface="Epilogue"/>
                <a:cs typeface="Epilogue"/>
                <a:sym typeface="Epilogue"/>
              </a:rPr>
              <a:t>✍️ 	</a:t>
            </a:r>
            <a:r>
              <a:rPr b="1" lang="en-US" sz="2000">
                <a:solidFill>
                  <a:srgbClr val="B45F06"/>
                </a:solidFill>
                <a:latin typeface="Epilogue"/>
                <a:ea typeface="Epilogue"/>
                <a:cs typeface="Epilogue"/>
                <a:sym typeface="Epilogue"/>
              </a:rPr>
              <a:t>Stil &amp; schrijven</a:t>
            </a:r>
            <a:endParaRPr b="1" sz="2000">
              <a:solidFill>
                <a:srgbClr val="B45F06"/>
              </a:solidFill>
              <a:latin typeface="Epilogue"/>
              <a:ea typeface="Epilogue"/>
              <a:cs typeface="Epilogue"/>
              <a:sym typeface="Epilogue"/>
            </a:endParaRPr>
          </a:p>
        </p:txBody>
      </p:sp>
      <p:pic>
        <p:nvPicPr>
          <p:cNvPr id="202" name="Google Shape;202;g2b5d4386bf7_0_182"/>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pic>
        <p:nvPicPr>
          <p:cNvPr id="207" name="Google Shape;207;g2b5d4386bf7_0_187"/>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208" name="Google Shape;208;g2b5d4386bf7_0_187"/>
          <p:cNvSpPr txBox="1"/>
          <p:nvPr>
            <p:ph idx="4294967295" type="subTitle"/>
          </p:nvPr>
        </p:nvSpPr>
        <p:spPr>
          <a:xfrm>
            <a:off x="721306" y="443775"/>
            <a:ext cx="3287400" cy="3095700"/>
          </a:xfrm>
          <a:prstGeom prst="rect">
            <a:avLst/>
          </a:prstGeom>
          <a:noFill/>
          <a:ln>
            <a:noFill/>
          </a:ln>
        </p:spPr>
        <p:txBody>
          <a:bodyPr anchorCtr="0" anchor="t" bIns="45700" lIns="91425" spcFirstLastPara="1" rIns="91425" wrap="square" tIns="45700">
            <a:noAutofit/>
          </a:bodyPr>
          <a:lstStyle/>
          <a:p>
            <a:pPr indent="0" lvl="0" marL="0" marR="0" rtl="0" algn="l">
              <a:lnSpc>
                <a:spcPct val="107916"/>
              </a:lnSpc>
              <a:spcBef>
                <a:spcPts val="0"/>
              </a:spcBef>
              <a:spcAft>
                <a:spcPts val="0"/>
              </a:spcAft>
              <a:buClr>
                <a:schemeClr val="dk1"/>
              </a:buClr>
              <a:buSzPts val="1100"/>
              <a:buFont typeface="Arial"/>
              <a:buNone/>
            </a:pPr>
            <a:r>
              <a:rPr b="1" i="1" lang="en-US" sz="1800">
                <a:solidFill>
                  <a:srgbClr val="B45F06"/>
                </a:solidFill>
                <a:latin typeface="Epilogue"/>
                <a:ea typeface="Epilogue"/>
                <a:cs typeface="Epilogue"/>
                <a:sym typeface="Epilogue"/>
              </a:rPr>
              <a:t>TOEN</a:t>
            </a:r>
            <a:br>
              <a:rPr b="1"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Wie was jij als klein meisje?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Kun je je nog herinneren hoe je in het leven stond? Misschien onbevangen, vrolijk, creatief. </a:t>
            </a:r>
            <a:endParaRPr i="1" sz="1800">
              <a:solidFill>
                <a:srgbClr val="B45F06"/>
              </a:solidFill>
              <a:latin typeface="Epilogue"/>
              <a:ea typeface="Epilogue"/>
              <a:cs typeface="Epilogue"/>
              <a:sym typeface="Epilogue"/>
            </a:endParaRPr>
          </a:p>
          <a:p>
            <a:pPr indent="0" lvl="0" marL="0" marR="0" rtl="0" algn="l">
              <a:lnSpc>
                <a:spcPct val="107916"/>
              </a:lnSpc>
              <a:spcBef>
                <a:spcPts val="1900"/>
              </a:spcBef>
              <a:spcAft>
                <a:spcPts val="1900"/>
              </a:spcAft>
              <a:buClr>
                <a:schemeClr val="dk1"/>
              </a:buClr>
              <a:buSzPts val="1100"/>
              <a:buFont typeface="Arial"/>
              <a:buNone/>
            </a:pPr>
            <a:r>
              <a:rPr i="1" lang="en-US" sz="1800">
                <a:solidFill>
                  <a:srgbClr val="B45F06"/>
                </a:solidFill>
                <a:latin typeface="Epilogue"/>
                <a:ea typeface="Epilogue"/>
                <a:cs typeface="Epilogue"/>
                <a:sym typeface="Epilogue"/>
              </a:rPr>
              <a:t>Waar hield je van? Wat vond je leuk?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Hoe zag je er uit? Waar was je graag?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Wie waren de mensen in jouw leven? </a:t>
            </a:r>
            <a:br>
              <a:rPr i="1" lang="en-US" sz="1800">
                <a:solidFill>
                  <a:srgbClr val="B45F06"/>
                </a:solidFill>
                <a:latin typeface="Epilogue"/>
                <a:ea typeface="Epilogue"/>
                <a:cs typeface="Epilogue"/>
                <a:sym typeface="Epilogue"/>
              </a:rPr>
            </a:b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Geef eens woorden aan deze herinneringen aan jezelf. </a:t>
            </a:r>
            <a:br>
              <a:rPr i="1" lang="en-US" sz="1800">
                <a:solidFill>
                  <a:srgbClr val="B45F06"/>
                </a:solidFill>
                <a:latin typeface="Epilogue"/>
                <a:ea typeface="Epilogue"/>
                <a:cs typeface="Epilogue"/>
                <a:sym typeface="Epilogue"/>
              </a:rPr>
            </a:br>
            <a:endParaRPr sz="1800">
              <a:solidFill>
                <a:srgbClr val="B45F06"/>
              </a:solidFill>
              <a:latin typeface="Epilogue"/>
              <a:ea typeface="Epilogue"/>
              <a:cs typeface="Epilogue"/>
              <a:sym typeface="Epilogue"/>
            </a:endParaRPr>
          </a:p>
        </p:txBody>
      </p:sp>
      <p:sp>
        <p:nvSpPr>
          <p:cNvPr id="209" name="Google Shape;209;g2b5d4386bf7_0_187"/>
          <p:cNvSpPr txBox="1"/>
          <p:nvPr>
            <p:ph idx="4294967295" type="subTitle"/>
          </p:nvPr>
        </p:nvSpPr>
        <p:spPr>
          <a:xfrm>
            <a:off x="4572006" y="546850"/>
            <a:ext cx="3287400" cy="3095700"/>
          </a:xfrm>
          <a:prstGeom prst="rect">
            <a:avLst/>
          </a:prstGeom>
          <a:noFill/>
          <a:ln>
            <a:noFill/>
          </a:ln>
        </p:spPr>
        <p:txBody>
          <a:bodyPr anchorCtr="0" anchor="t" bIns="45700" lIns="91425" spcFirstLastPara="1" rIns="91425" wrap="square" tIns="45700">
            <a:noAutofit/>
          </a:bodyPr>
          <a:lstStyle/>
          <a:p>
            <a:pPr indent="0" lvl="0" marL="0" marR="0" rtl="0" algn="l">
              <a:lnSpc>
                <a:spcPct val="107916"/>
              </a:lnSpc>
              <a:spcBef>
                <a:spcPts val="0"/>
              </a:spcBef>
              <a:spcAft>
                <a:spcPts val="0"/>
              </a:spcAft>
              <a:buClr>
                <a:schemeClr val="dk1"/>
              </a:buClr>
              <a:buSzPts val="1100"/>
              <a:buFont typeface="Arial"/>
              <a:buNone/>
            </a:pPr>
            <a:r>
              <a:rPr b="1" i="1" lang="en-US" sz="1800">
                <a:solidFill>
                  <a:srgbClr val="B45F06"/>
                </a:solidFill>
                <a:latin typeface="Epilogue"/>
                <a:ea typeface="Epilogue"/>
                <a:cs typeface="Epilogue"/>
                <a:sym typeface="Epilogue"/>
              </a:rPr>
              <a:t>TOEN</a:t>
            </a:r>
            <a:br>
              <a:rPr b="1"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Wie was jij als klein meisje?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Kun je je nog herinneren hoe je in het leven stond? Misschien onbevangen, vrolijk, creatief. </a:t>
            </a:r>
            <a:endParaRPr i="1" sz="1800">
              <a:solidFill>
                <a:srgbClr val="B45F06"/>
              </a:solidFill>
              <a:latin typeface="Epilogue"/>
              <a:ea typeface="Epilogue"/>
              <a:cs typeface="Epilogue"/>
              <a:sym typeface="Epilogue"/>
            </a:endParaRPr>
          </a:p>
          <a:p>
            <a:pPr indent="0" lvl="0" marL="0" marR="0" rtl="0" algn="l">
              <a:lnSpc>
                <a:spcPct val="107916"/>
              </a:lnSpc>
              <a:spcBef>
                <a:spcPts val="1900"/>
              </a:spcBef>
              <a:spcAft>
                <a:spcPts val="1900"/>
              </a:spcAft>
              <a:buClr>
                <a:schemeClr val="dk1"/>
              </a:buClr>
              <a:buSzPts val="1100"/>
              <a:buFont typeface="Arial"/>
              <a:buNone/>
            </a:pPr>
            <a:r>
              <a:rPr i="1" lang="en-US" sz="1800">
                <a:solidFill>
                  <a:srgbClr val="B45F06"/>
                </a:solidFill>
                <a:latin typeface="Epilogue"/>
                <a:ea typeface="Epilogue"/>
                <a:cs typeface="Epilogue"/>
                <a:sym typeface="Epilogue"/>
              </a:rPr>
              <a:t>Waar hield je van? Wat vond je leuk?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Hoe zag je er uit? Waar was je graag? </a:t>
            </a: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Wie waren de mensen in jouw leven? </a:t>
            </a:r>
            <a:br>
              <a:rPr i="1" lang="en-US" sz="1800">
                <a:solidFill>
                  <a:srgbClr val="B45F06"/>
                </a:solidFill>
                <a:latin typeface="Epilogue"/>
                <a:ea typeface="Epilogue"/>
                <a:cs typeface="Epilogue"/>
                <a:sym typeface="Epilogue"/>
              </a:rPr>
            </a:br>
            <a:br>
              <a:rPr i="1" lang="en-US" sz="1800">
                <a:solidFill>
                  <a:srgbClr val="B45F06"/>
                </a:solidFill>
                <a:latin typeface="Epilogue"/>
                <a:ea typeface="Epilogue"/>
                <a:cs typeface="Epilogue"/>
                <a:sym typeface="Epilogue"/>
              </a:rPr>
            </a:br>
            <a:r>
              <a:rPr i="1" lang="en-US" sz="1800">
                <a:solidFill>
                  <a:srgbClr val="B45F06"/>
                </a:solidFill>
                <a:latin typeface="Epilogue"/>
                <a:ea typeface="Epilogue"/>
                <a:cs typeface="Epilogue"/>
                <a:sym typeface="Epilogue"/>
              </a:rPr>
              <a:t>Geef eens woorden aan deze herinneringen aan jezelf. </a:t>
            </a:r>
            <a:br>
              <a:rPr i="1" lang="en-US" sz="1800">
                <a:solidFill>
                  <a:srgbClr val="B45F06"/>
                </a:solidFill>
                <a:latin typeface="Epilogue"/>
                <a:ea typeface="Epilogue"/>
                <a:cs typeface="Epilogue"/>
                <a:sym typeface="Epilogue"/>
              </a:rPr>
            </a:br>
            <a:endParaRPr sz="1800">
              <a:solidFill>
                <a:srgbClr val="B45F06"/>
              </a:solidFill>
              <a:latin typeface="Epilogue"/>
              <a:ea typeface="Epilogue"/>
              <a:cs typeface="Epilogue"/>
              <a:sym typeface="Epilogue"/>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g2b5d4386bf7_0_194"/>
          <p:cNvSpPr txBox="1"/>
          <p:nvPr>
            <p:ph idx="1" type="subTitle"/>
          </p:nvPr>
        </p:nvSpPr>
        <p:spPr>
          <a:xfrm>
            <a:off x="935850" y="2581800"/>
            <a:ext cx="7272300" cy="1694400"/>
          </a:xfrm>
          <a:prstGeom prst="rect">
            <a:avLst/>
          </a:prstGeom>
          <a:noFill/>
          <a:ln>
            <a:noFill/>
          </a:ln>
        </p:spPr>
        <p:txBody>
          <a:bodyPr anchorCtr="0" anchor="t" bIns="45700" lIns="91425" spcFirstLastPara="1" rIns="91425" wrap="square" tIns="45700">
            <a:noAutofit/>
          </a:bodyPr>
          <a:lstStyle/>
          <a:p>
            <a:pPr indent="0" lvl="0" marL="0" rtl="0" algn="ctr">
              <a:lnSpc>
                <a:spcPct val="100000"/>
              </a:lnSpc>
              <a:spcBef>
                <a:spcPts val="640"/>
              </a:spcBef>
              <a:spcAft>
                <a:spcPts val="0"/>
              </a:spcAft>
              <a:buClr>
                <a:schemeClr val="dk1"/>
              </a:buClr>
              <a:buSzPts val="3200"/>
              <a:buFont typeface="Arial"/>
              <a:buNone/>
            </a:pPr>
            <a:r>
              <a:rPr b="1" i="1" lang="en-US" sz="2000" u="none">
                <a:solidFill>
                  <a:srgbClr val="B45F06"/>
                </a:solidFill>
                <a:latin typeface="Epilogue"/>
                <a:ea typeface="Epilogue"/>
                <a:cs typeface="Epilogue"/>
                <a:sym typeface="Epilogue"/>
              </a:rPr>
              <a:t>Johannes 8:32:</a:t>
            </a:r>
            <a:endParaRPr b="1" i="0" sz="2000" u="none">
              <a:solidFill>
                <a:srgbClr val="B45F06"/>
              </a:solidFill>
              <a:latin typeface="Epilogue"/>
              <a:ea typeface="Epilogue"/>
              <a:cs typeface="Epilogue"/>
              <a:sym typeface="Epilogue"/>
            </a:endParaRPr>
          </a:p>
          <a:p>
            <a:pPr indent="0" lvl="0" marL="0" rtl="0" algn="ctr">
              <a:lnSpc>
                <a:spcPct val="100000"/>
              </a:lnSpc>
              <a:spcBef>
                <a:spcPts val="640"/>
              </a:spcBef>
              <a:spcAft>
                <a:spcPts val="0"/>
              </a:spcAft>
              <a:buClr>
                <a:schemeClr val="dk1"/>
              </a:buClr>
              <a:buSzPts val="3200"/>
              <a:buFont typeface="Arial"/>
              <a:buNone/>
            </a:pPr>
            <a:r>
              <a:rPr i="1" lang="en-US" sz="2000" u="none">
                <a:solidFill>
                  <a:srgbClr val="B45F06"/>
                </a:solidFill>
                <a:latin typeface="Epilogue"/>
                <a:ea typeface="Epilogue"/>
                <a:cs typeface="Epilogue"/>
                <a:sym typeface="Epilogue"/>
              </a:rPr>
              <a:t>“Wanneer u bij Mijn Woord blijft, bent u werkelijk mijn kinderen. U zult de waarheid kennen en de waarheid zal U bevrijden.” </a:t>
            </a:r>
            <a:endParaRPr sz="2000">
              <a:solidFill>
                <a:srgbClr val="B45F06"/>
              </a:solidFill>
              <a:latin typeface="Epilogue"/>
              <a:ea typeface="Epilogue"/>
              <a:cs typeface="Epilogue"/>
              <a:sym typeface="Epilogue"/>
            </a:endParaRPr>
          </a:p>
        </p:txBody>
      </p:sp>
      <p:pic>
        <p:nvPicPr>
          <p:cNvPr id="215" name="Google Shape;215;g2b5d4386bf7_0_19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6"/>
          <p:cNvSpPr txBox="1"/>
          <p:nvPr>
            <p:ph idx="1" type="body"/>
          </p:nvPr>
        </p:nvSpPr>
        <p:spPr>
          <a:xfrm>
            <a:off x="457200" y="1165950"/>
            <a:ext cx="8229600" cy="4526100"/>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2800"/>
              <a:buFont typeface="Arial"/>
              <a:buNone/>
            </a:pPr>
            <a:r>
              <a:rPr b="1" lang="en-US" sz="2800">
                <a:solidFill>
                  <a:srgbClr val="B45F06"/>
                </a:solidFill>
                <a:latin typeface="Epilogue"/>
                <a:ea typeface="Epilogue"/>
                <a:cs typeface="Epilogue"/>
                <a:sym typeface="Epilogue"/>
              </a:rPr>
              <a:t>OPBOUW PER BESTEMMING</a:t>
            </a:r>
            <a:endParaRPr>
              <a:solidFill>
                <a:srgbClr val="B45F06"/>
              </a:solidFill>
              <a:latin typeface="Epilogue"/>
              <a:ea typeface="Epilogue"/>
              <a:cs typeface="Epilogue"/>
              <a:sym typeface="Epilogue"/>
            </a:endParaRPr>
          </a:p>
          <a:p>
            <a:pPr indent="0" lvl="0" marL="0" rtl="0" algn="l">
              <a:lnSpc>
                <a:spcPct val="100000"/>
              </a:lnSpc>
              <a:spcBef>
                <a:spcPts val="640"/>
              </a:spcBef>
              <a:spcAft>
                <a:spcPts val="0"/>
              </a:spcAft>
              <a:buNone/>
            </a:pPr>
            <a:br>
              <a:rPr lang="en-US" sz="2000">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0" lvl="0" marL="0" rtl="0" algn="l">
              <a:lnSpc>
                <a:spcPct val="107916"/>
              </a:lnSpc>
              <a:spcBef>
                <a:spcPts val="0"/>
              </a:spcBef>
              <a:spcAft>
                <a:spcPts val="0"/>
              </a:spcAft>
              <a:buNone/>
            </a:pPr>
            <a:r>
              <a:rPr lang="en-US" sz="2000">
                <a:solidFill>
                  <a:srgbClr val="B45F06"/>
                </a:solidFill>
                <a:latin typeface="Epilogue"/>
                <a:ea typeface="Epilogue"/>
                <a:cs typeface="Epilogue"/>
                <a:sym typeface="Epilogue"/>
              </a:rPr>
              <a:t>⛺ 	Rust &amp; ruimte (binnenkomst)</a:t>
            </a:r>
            <a:endParaRPr sz="2000">
              <a:solidFill>
                <a:srgbClr val="B45F06"/>
              </a:solidFill>
              <a:latin typeface="Epilogue"/>
              <a:ea typeface="Epilogue"/>
              <a:cs typeface="Epilogue"/>
              <a:sym typeface="Epilogue"/>
            </a:endParaRPr>
          </a:p>
          <a:p>
            <a:pPr indent="0" lvl="0" marL="0" rtl="0" algn="l">
              <a:lnSpc>
                <a:spcPct val="107916"/>
              </a:lnSpc>
              <a:spcBef>
                <a:spcPts val="0"/>
              </a:spcBef>
              <a:spcAft>
                <a:spcPts val="0"/>
              </a:spcAft>
              <a:buNone/>
            </a:pPr>
            <a:r>
              <a:rPr lang="en-US" sz="2000">
                <a:solidFill>
                  <a:srgbClr val="B45F06"/>
                </a:solidFill>
                <a:latin typeface="Epilogue"/>
                <a:ea typeface="Epilogue"/>
                <a:cs typeface="Epilogue"/>
                <a:sym typeface="Epilogue"/>
              </a:rPr>
              <a:t>📖 	Lees of Luister (overdenking)</a:t>
            </a:r>
            <a:endParaRPr sz="2000">
              <a:solidFill>
                <a:srgbClr val="B45F06"/>
              </a:solidFill>
              <a:latin typeface="Epilogue"/>
              <a:ea typeface="Epilogue"/>
              <a:cs typeface="Epilogue"/>
              <a:sym typeface="Epilogue"/>
            </a:endParaRPr>
          </a:p>
          <a:p>
            <a:pPr indent="0" lvl="0" marL="0" rtl="0" algn="l">
              <a:lnSpc>
                <a:spcPct val="107916"/>
              </a:lnSpc>
              <a:spcBef>
                <a:spcPts val="0"/>
              </a:spcBef>
              <a:spcAft>
                <a:spcPts val="0"/>
              </a:spcAft>
              <a:buNone/>
            </a:pPr>
            <a:r>
              <a:rPr lang="en-US" sz="2000">
                <a:solidFill>
                  <a:srgbClr val="B45F06"/>
                </a:solidFill>
                <a:latin typeface="Epilogue"/>
                <a:ea typeface="Epilogue"/>
                <a:cs typeface="Epilogue"/>
                <a:sym typeface="Epilogue"/>
              </a:rPr>
              <a:t>✍️ 	Stil &amp; schrijven</a:t>
            </a:r>
            <a:endParaRPr sz="2000">
              <a:solidFill>
                <a:srgbClr val="B45F06"/>
              </a:solidFill>
              <a:latin typeface="Epilogue"/>
              <a:ea typeface="Epilogue"/>
              <a:cs typeface="Epilogue"/>
              <a:sym typeface="Epilogue"/>
            </a:endParaRPr>
          </a:p>
          <a:p>
            <a:pPr indent="0" lvl="0" marL="0" rtl="0" algn="l">
              <a:lnSpc>
                <a:spcPct val="107916"/>
              </a:lnSpc>
              <a:spcBef>
                <a:spcPts val="0"/>
              </a:spcBef>
              <a:spcAft>
                <a:spcPts val="0"/>
              </a:spcAft>
              <a:buNone/>
            </a:pPr>
            <a:r>
              <a:rPr lang="en-US" sz="2000">
                <a:solidFill>
                  <a:srgbClr val="B45F06"/>
                </a:solidFill>
                <a:latin typeface="Epilogue"/>
                <a:ea typeface="Epilogue"/>
                <a:cs typeface="Epilogue"/>
                <a:sym typeface="Epilogue"/>
              </a:rPr>
              <a:t>🖤 	Delen &amp; doen: </a:t>
            </a:r>
            <a:r>
              <a:rPr i="1" lang="en-US" sz="2000">
                <a:solidFill>
                  <a:srgbClr val="B45F06"/>
                </a:solidFill>
                <a:latin typeface="Epilogue"/>
                <a:ea typeface="Epilogue"/>
                <a:cs typeface="Epilogue"/>
                <a:sym typeface="Epilogue"/>
              </a:rPr>
              <a:t>Eerlijke vragen stellen aan jezelf en elkaar</a:t>
            </a:r>
            <a:endParaRPr i="1" sz="2000">
              <a:solidFill>
                <a:srgbClr val="B45F06"/>
              </a:solidFill>
              <a:latin typeface="Epilogue"/>
              <a:ea typeface="Epilogue"/>
              <a:cs typeface="Epilogue"/>
              <a:sym typeface="Epilogue"/>
            </a:endParaRPr>
          </a:p>
          <a:p>
            <a:pPr indent="0" lvl="0" marL="0" rtl="0" algn="l">
              <a:lnSpc>
                <a:spcPct val="100000"/>
              </a:lnSpc>
              <a:spcBef>
                <a:spcPts val="0"/>
              </a:spcBef>
              <a:spcAft>
                <a:spcPts val="0"/>
              </a:spcAft>
              <a:buNone/>
            </a:pPr>
            <a:r>
              <a:rPr lang="en-US" sz="2000">
                <a:solidFill>
                  <a:srgbClr val="B45F06"/>
                </a:solidFill>
                <a:latin typeface="Epilogue"/>
                <a:ea typeface="Epilogue"/>
                <a:cs typeface="Epilogue"/>
                <a:sym typeface="Epilogue"/>
              </a:rPr>
              <a:t>🥾	Voor onderweg </a:t>
            </a:r>
            <a:endParaRPr sz="2000">
              <a:solidFill>
                <a:srgbClr val="B45F06"/>
              </a:solidFill>
              <a:latin typeface="Epilogue"/>
              <a:ea typeface="Epilogue"/>
              <a:cs typeface="Epilogue"/>
              <a:sym typeface="Epilogue"/>
            </a:endParaRPr>
          </a:p>
          <a:p>
            <a:pPr indent="0" lvl="0" marL="0" rtl="0" algn="l">
              <a:lnSpc>
                <a:spcPct val="100000"/>
              </a:lnSpc>
              <a:spcBef>
                <a:spcPts val="0"/>
              </a:spcBef>
              <a:spcAft>
                <a:spcPts val="0"/>
              </a:spcAft>
              <a:buNone/>
            </a:pPr>
            <a:r>
              <a:rPr lang="en-US" sz="2000">
                <a:solidFill>
                  <a:srgbClr val="B45F06"/>
                </a:solidFill>
                <a:latin typeface="Epilogue"/>
                <a:ea typeface="Epilogue"/>
                <a:cs typeface="Epilogue"/>
                <a:sym typeface="Epilogue"/>
              </a:rPr>
              <a:t>💡	Memorizer</a:t>
            </a:r>
            <a:endParaRPr sz="20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t/>
            </a:r>
            <a:endParaRPr b="1" sz="2800">
              <a:solidFill>
                <a:srgbClr val="B45F06"/>
              </a:solidFill>
              <a:latin typeface="Epilogue"/>
              <a:ea typeface="Epilogue"/>
              <a:cs typeface="Epilogue"/>
              <a:sym typeface="Epilogue"/>
            </a:endParaRPr>
          </a:p>
          <a:p>
            <a:pPr indent="-342900" lvl="0" marL="342900" rtl="0" algn="ctr">
              <a:lnSpc>
                <a:spcPct val="100000"/>
              </a:lnSpc>
              <a:spcBef>
                <a:spcPts val="560"/>
              </a:spcBef>
              <a:spcAft>
                <a:spcPts val="0"/>
              </a:spcAft>
              <a:buClr>
                <a:schemeClr val="dk1"/>
              </a:buClr>
              <a:buSzPts val="2800"/>
              <a:buFont typeface="Arial"/>
              <a:buNone/>
            </a:pPr>
            <a:r>
              <a:t/>
            </a:r>
            <a:endParaRPr>
              <a:solidFill>
                <a:srgbClr val="B45F06"/>
              </a:solidFill>
              <a:latin typeface="Epilogue"/>
              <a:ea typeface="Epilogue"/>
              <a:cs typeface="Epilogue"/>
              <a:sym typeface="Epilogue"/>
            </a:endParaRPr>
          </a:p>
        </p:txBody>
      </p:sp>
      <p:pic>
        <p:nvPicPr>
          <p:cNvPr id="80" name="Google Shape;80;p6"/>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g2b5d4386bf7_0_149"/>
          <p:cNvSpPr txBox="1"/>
          <p:nvPr>
            <p:ph type="title"/>
          </p:nvPr>
        </p:nvSpPr>
        <p:spPr>
          <a:xfrm>
            <a:off x="457200" y="274637"/>
            <a:ext cx="8229600" cy="1143000"/>
          </a:xfrm>
          <a:prstGeom prst="rect">
            <a:avLst/>
          </a:prstGeom>
        </p:spPr>
        <p:txBody>
          <a:bodyPr anchorCtr="0" anchor="ctr" bIns="45700" lIns="91425" spcFirstLastPara="1" rIns="91425" wrap="square" tIns="45700">
            <a:noAutofit/>
          </a:bodyPr>
          <a:lstStyle/>
          <a:p>
            <a:pPr indent="0" lvl="0" marL="0" rtl="0" algn="ctr">
              <a:spcBef>
                <a:spcPts val="0"/>
              </a:spcBef>
              <a:spcAft>
                <a:spcPts val="0"/>
              </a:spcAft>
              <a:buNone/>
            </a:pPr>
            <a:r>
              <a:rPr lang="en-US">
                <a:solidFill>
                  <a:srgbClr val="B45F06"/>
                </a:solidFill>
              </a:rPr>
              <a:t>Mijn vertrekpunt voor deze reis</a:t>
            </a:r>
            <a:endParaRPr>
              <a:solidFill>
                <a:srgbClr val="B45F06"/>
              </a:solidFill>
            </a:endParaRPr>
          </a:p>
        </p:txBody>
      </p:sp>
      <p:sp>
        <p:nvSpPr>
          <p:cNvPr id="86" name="Google Shape;86;g2b5d4386bf7_0_149"/>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Waar ik echt naar uitkijk</a:t>
            </a:r>
            <a:br>
              <a:rPr b="1" lang="en-US" sz="2000">
                <a:solidFill>
                  <a:srgbClr val="B45F06"/>
                </a:solidFill>
                <a:latin typeface="Epilogue"/>
                <a:ea typeface="Epilogue"/>
                <a:cs typeface="Epilogue"/>
                <a:sym typeface="Epilogue"/>
              </a:rPr>
            </a:br>
            <a:endParaRPr sz="2000">
              <a:solidFill>
                <a:srgbClr val="B45F06"/>
              </a:solidFill>
              <a:latin typeface="Epilogue"/>
              <a:ea typeface="Epilogue"/>
              <a:cs typeface="Epilogue"/>
              <a:sym typeface="Epilogue"/>
            </a:endParaRPr>
          </a:p>
          <a:p>
            <a:pPr indent="0" lvl="0" marL="0" rtl="0" algn="l">
              <a:spcBef>
                <a:spcPts val="50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Wat ik hoop te ontdekken</a:t>
            </a:r>
            <a:endParaRPr b="1" sz="2000">
              <a:solidFill>
                <a:srgbClr val="B45F06"/>
              </a:solidFill>
              <a:latin typeface="Epilogue"/>
              <a:ea typeface="Epilogue"/>
              <a:cs typeface="Epilogue"/>
              <a:sym typeface="Epilogue"/>
            </a:endParaRPr>
          </a:p>
          <a:p>
            <a:pPr indent="0" lvl="0" marL="0" rtl="0" algn="l">
              <a:spcBef>
                <a:spcPts val="50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rtl="0" algn="l">
              <a:spcBef>
                <a:spcPts val="500"/>
              </a:spcBef>
              <a:spcAft>
                <a:spcPts val="0"/>
              </a:spcAft>
              <a:buClr>
                <a:schemeClr val="dk1"/>
              </a:buClr>
              <a:buSzPts val="1100"/>
              <a:buFont typeface="Arial"/>
              <a:buNone/>
            </a:pPr>
            <a:r>
              <a:rPr b="1" lang="en-US" sz="2000">
                <a:solidFill>
                  <a:srgbClr val="B45F06"/>
                </a:solidFill>
                <a:latin typeface="Epilogue"/>
                <a:ea typeface="Epilogue"/>
                <a:cs typeface="Epilogue"/>
                <a:sym typeface="Epilogue"/>
              </a:rPr>
              <a:t>Waar ik tegenop zie.</a:t>
            </a:r>
            <a:endParaRPr b="1" sz="2000">
              <a:solidFill>
                <a:srgbClr val="B45F06"/>
              </a:solidFill>
              <a:latin typeface="Epilogue"/>
              <a:ea typeface="Epilogue"/>
              <a:cs typeface="Epilogue"/>
              <a:sym typeface="Epilogue"/>
            </a:endParaRPr>
          </a:p>
          <a:p>
            <a:pPr indent="0" lvl="0" marL="0" rtl="0" algn="l">
              <a:spcBef>
                <a:spcPts val="500"/>
              </a:spcBef>
              <a:spcAft>
                <a:spcPts val="0"/>
              </a:spcAft>
              <a:buClr>
                <a:schemeClr val="dk1"/>
              </a:buClr>
              <a:buSzPts val="1100"/>
              <a:buFont typeface="Arial"/>
              <a:buNone/>
            </a:pPr>
            <a:r>
              <a:t/>
            </a:r>
            <a:endParaRPr b="1" sz="2000">
              <a:solidFill>
                <a:srgbClr val="B45F06"/>
              </a:solidFill>
              <a:latin typeface="Epilogue"/>
              <a:ea typeface="Epilogue"/>
              <a:cs typeface="Epilogue"/>
              <a:sym typeface="Epilogue"/>
            </a:endParaRPr>
          </a:p>
          <a:p>
            <a:pPr indent="0" lvl="0" marL="0" rtl="0" algn="l">
              <a:spcBef>
                <a:spcPts val="500"/>
              </a:spcBef>
              <a:spcAft>
                <a:spcPts val="500"/>
              </a:spcAft>
              <a:buClr>
                <a:schemeClr val="dk1"/>
              </a:buClr>
              <a:buSzPts val="1100"/>
              <a:buFont typeface="Arial"/>
              <a:buNone/>
            </a:pPr>
            <a:r>
              <a:rPr b="1" lang="en-US" sz="2000">
                <a:solidFill>
                  <a:srgbClr val="B45F06"/>
                </a:solidFill>
                <a:latin typeface="Epilogue"/>
                <a:ea typeface="Epilogue"/>
                <a:cs typeface="Epilogue"/>
                <a:sym typeface="Epilogue"/>
              </a:rPr>
              <a:t>Ik hoop dat deze reis mij lichter thuisbrengt, doordat ik dit onderweg achter kan laten.</a:t>
            </a:r>
            <a:endParaRPr sz="2000">
              <a:solidFill>
                <a:srgbClr val="B45F06"/>
              </a:solidFill>
              <a:latin typeface="Epilogue"/>
              <a:ea typeface="Epilogue"/>
              <a:cs typeface="Epilogue"/>
              <a:sym typeface="Epilogue"/>
            </a:endParaRPr>
          </a:p>
        </p:txBody>
      </p:sp>
      <p:pic>
        <p:nvPicPr>
          <p:cNvPr id="87" name="Google Shape;87;g2b5d4386bf7_0_14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7"/>
          <p:cNvSpPr txBox="1"/>
          <p:nvPr>
            <p:ph type="title"/>
          </p:nvPr>
        </p:nvSpPr>
        <p:spPr>
          <a:xfrm>
            <a:off x="468312" y="288925"/>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400"/>
              <a:buFont typeface="Arial"/>
              <a:buNone/>
            </a:pPr>
            <a:r>
              <a:rPr b="1" lang="en-US" sz="2800">
                <a:solidFill>
                  <a:srgbClr val="B45F06"/>
                </a:solidFill>
                <a:latin typeface="Epilogue"/>
                <a:ea typeface="Epilogue"/>
                <a:cs typeface="Epilogue"/>
                <a:sym typeface="Epilogue"/>
              </a:rPr>
              <a:t>JOUW VERHAAL WOORDEN GEVEN</a:t>
            </a:r>
            <a:endParaRPr/>
          </a:p>
        </p:txBody>
      </p:sp>
      <p:pic>
        <p:nvPicPr>
          <p:cNvPr id="93" name="Google Shape;93;p7"/>
          <p:cNvPicPr preferRelativeResize="0"/>
          <p:nvPr/>
        </p:nvPicPr>
        <p:blipFill>
          <a:blip r:embed="rId3">
            <a:alphaModFix/>
          </a:blip>
          <a:stretch>
            <a:fillRect/>
          </a:stretch>
        </p:blipFill>
        <p:spPr>
          <a:xfrm>
            <a:off x="7218650" y="5353200"/>
            <a:ext cx="1772325" cy="1330750"/>
          </a:xfrm>
          <a:prstGeom prst="rect">
            <a:avLst/>
          </a:prstGeom>
          <a:noFill/>
          <a:ln>
            <a:noFill/>
          </a:ln>
        </p:spPr>
      </p:pic>
      <p:sp>
        <p:nvSpPr>
          <p:cNvPr id="94" name="Google Shape;94;p7"/>
          <p:cNvSpPr txBox="1"/>
          <p:nvPr/>
        </p:nvSpPr>
        <p:spPr>
          <a:xfrm>
            <a:off x="512700" y="2115600"/>
            <a:ext cx="8140800" cy="2626800"/>
          </a:xfrm>
          <a:prstGeom prst="rect">
            <a:avLst/>
          </a:prstGeom>
          <a:noFill/>
          <a:ln>
            <a:noFill/>
          </a:ln>
        </p:spPr>
        <p:txBody>
          <a:bodyPr anchorCtr="0" anchor="t" bIns="91425" lIns="91425" spcFirstLastPara="1" rIns="91425" wrap="square" tIns="91425">
            <a:spAutoFit/>
          </a:bodyPr>
          <a:lstStyle/>
          <a:p>
            <a:pPr indent="-342900" lvl="0" marL="342900" rtl="0" algn="ctr">
              <a:spcBef>
                <a:spcPts val="560"/>
              </a:spcBef>
              <a:spcAft>
                <a:spcPts val="0"/>
              </a:spcAft>
              <a:buNone/>
            </a:pPr>
            <a:r>
              <a:rPr i="1" lang="en-US" sz="2800">
                <a:solidFill>
                  <a:srgbClr val="B45F06"/>
                </a:solidFill>
                <a:latin typeface="Epilogue"/>
                <a:ea typeface="Epilogue"/>
                <a:cs typeface="Epilogue"/>
                <a:sym typeface="Epilogue"/>
              </a:rPr>
              <a:t>“Wees stil en weet dat Ik God ben”</a:t>
            </a:r>
            <a:endParaRPr sz="1800">
              <a:solidFill>
                <a:srgbClr val="B45F06"/>
              </a:solidFill>
              <a:latin typeface="Epilogue"/>
              <a:ea typeface="Epilogue"/>
              <a:cs typeface="Epilogue"/>
              <a:sym typeface="Epilogue"/>
            </a:endParaRPr>
          </a:p>
          <a:p>
            <a:pPr indent="-342900" lvl="0" marL="342900" rtl="0" algn="ctr">
              <a:spcBef>
                <a:spcPts val="560"/>
              </a:spcBef>
              <a:spcAft>
                <a:spcPts val="0"/>
              </a:spcAft>
              <a:buNone/>
            </a:pPr>
            <a:r>
              <a:rPr lang="en-US" sz="2800">
                <a:solidFill>
                  <a:srgbClr val="B45F06"/>
                </a:solidFill>
                <a:latin typeface="Epilogue"/>
                <a:ea typeface="Epilogue"/>
                <a:cs typeface="Epilogue"/>
                <a:sym typeface="Epilogue"/>
              </a:rPr>
              <a:t>-Psalm 46:11-</a:t>
            </a:r>
            <a:endParaRPr sz="1800">
              <a:solidFill>
                <a:srgbClr val="B45F06"/>
              </a:solidFill>
              <a:latin typeface="Epilogue"/>
              <a:ea typeface="Epilogue"/>
              <a:cs typeface="Epilogue"/>
              <a:sym typeface="Epilogue"/>
            </a:endParaRPr>
          </a:p>
          <a:p>
            <a:pPr indent="-342900" lvl="0" marL="342900" rtl="0" algn="ctr">
              <a:spcBef>
                <a:spcPts val="560"/>
              </a:spcBef>
              <a:spcAft>
                <a:spcPts val="0"/>
              </a:spcAft>
              <a:buNone/>
            </a:pPr>
            <a:r>
              <a:t/>
            </a:r>
            <a:endParaRPr sz="2800">
              <a:solidFill>
                <a:srgbClr val="B45F06"/>
              </a:solidFill>
              <a:latin typeface="Epilogue"/>
              <a:ea typeface="Epilogue"/>
              <a:cs typeface="Epilogue"/>
              <a:sym typeface="Epilogue"/>
            </a:endParaRPr>
          </a:p>
          <a:p>
            <a:pPr indent="-342900" lvl="0" marL="342900" rtl="0" algn="ctr">
              <a:spcBef>
                <a:spcPts val="560"/>
              </a:spcBef>
              <a:spcAft>
                <a:spcPts val="0"/>
              </a:spcAft>
              <a:buNone/>
            </a:pPr>
            <a:r>
              <a:rPr i="1" lang="en-US" sz="2800">
                <a:solidFill>
                  <a:srgbClr val="B45F06"/>
                </a:solidFill>
                <a:latin typeface="Epilogue"/>
                <a:ea typeface="Epilogue"/>
                <a:cs typeface="Epilogue"/>
                <a:sym typeface="Epilogue"/>
              </a:rPr>
              <a:t>“Schrijven brengt ons naar het hart.”</a:t>
            </a:r>
            <a:endParaRPr sz="1800">
              <a:solidFill>
                <a:srgbClr val="B45F06"/>
              </a:solidFill>
              <a:latin typeface="Epilogue"/>
              <a:ea typeface="Epilogue"/>
              <a:cs typeface="Epilogue"/>
              <a:sym typeface="Epilogue"/>
            </a:endParaRPr>
          </a:p>
          <a:p>
            <a:pPr indent="-342900" lvl="0" marL="342900" rtl="0" algn="ctr">
              <a:spcBef>
                <a:spcPts val="560"/>
              </a:spcBef>
              <a:spcAft>
                <a:spcPts val="0"/>
              </a:spcAft>
              <a:buNone/>
            </a:pPr>
            <a:r>
              <a:rPr lang="en-US" sz="2800">
                <a:solidFill>
                  <a:srgbClr val="B45F06"/>
                </a:solidFill>
                <a:latin typeface="Epilogue"/>
                <a:ea typeface="Epilogue"/>
                <a:cs typeface="Epilogue"/>
                <a:sym typeface="Epilogue"/>
              </a:rPr>
              <a:t>-Henri Nouwen-</a:t>
            </a:r>
            <a:r>
              <a:rPr i="1" lang="en-US" sz="2800">
                <a:solidFill>
                  <a:srgbClr val="B45F06"/>
                </a:solidFill>
                <a:latin typeface="Epilogue"/>
                <a:ea typeface="Epilogue"/>
                <a:cs typeface="Epilogue"/>
                <a:sym typeface="Epilogue"/>
              </a:rPr>
              <a:t> </a:t>
            </a:r>
            <a:endParaRPr sz="1800">
              <a:solidFill>
                <a:srgbClr val="B45F06"/>
              </a:solidFill>
              <a:latin typeface="Epilogue"/>
              <a:ea typeface="Epilogue"/>
              <a:cs typeface="Epilogue"/>
              <a:sym typeface="Epilogue"/>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8"/>
          <p:cNvSpPr txBox="1"/>
          <p:nvPr>
            <p:ph type="ctrTitle"/>
          </p:nvPr>
        </p:nvSpPr>
        <p:spPr>
          <a:xfrm>
            <a:off x="685800" y="2693988"/>
            <a:ext cx="7772400" cy="1470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5400"/>
              <a:buFont typeface="Corsiva"/>
              <a:buNone/>
            </a:pPr>
            <a:r>
              <a:rPr i="1" lang="en-US" sz="5400" u="none">
                <a:solidFill>
                  <a:srgbClr val="B45F06"/>
                </a:solidFill>
                <a:latin typeface="Epilogue"/>
                <a:ea typeface="Epilogue"/>
                <a:cs typeface="Epilogue"/>
                <a:sym typeface="Epilogue"/>
              </a:rPr>
              <a:t>Het </a:t>
            </a:r>
            <a:r>
              <a:rPr i="1" lang="en-US" sz="5400">
                <a:solidFill>
                  <a:srgbClr val="B45F06"/>
                </a:solidFill>
                <a:latin typeface="Epilogue"/>
                <a:ea typeface="Epilogue"/>
                <a:cs typeface="Epilogue"/>
                <a:sym typeface="Epilogue"/>
              </a:rPr>
              <a:t>landschap </a:t>
            </a:r>
            <a:endParaRPr i="1" sz="5400">
              <a:solidFill>
                <a:srgbClr val="B45F06"/>
              </a:solidFill>
              <a:latin typeface="Epilogue"/>
              <a:ea typeface="Epilogue"/>
              <a:cs typeface="Epilogue"/>
              <a:sym typeface="Epilogue"/>
            </a:endParaRPr>
          </a:p>
          <a:p>
            <a:pPr indent="0" lvl="0" marL="0" rtl="0" algn="ctr">
              <a:lnSpc>
                <a:spcPct val="100000"/>
              </a:lnSpc>
              <a:spcBef>
                <a:spcPts val="0"/>
              </a:spcBef>
              <a:spcAft>
                <a:spcPts val="0"/>
              </a:spcAft>
              <a:buClr>
                <a:schemeClr val="dk2"/>
              </a:buClr>
              <a:buSzPts val="5400"/>
              <a:buFont typeface="Corsiva"/>
              <a:buNone/>
            </a:pPr>
            <a:r>
              <a:rPr i="1" lang="en-US" sz="5400">
                <a:solidFill>
                  <a:srgbClr val="B45F06"/>
                </a:solidFill>
                <a:latin typeface="Epilogue"/>
                <a:ea typeface="Epilogue"/>
                <a:cs typeface="Epilogue"/>
                <a:sym typeface="Epilogue"/>
              </a:rPr>
              <a:t>van de reis.</a:t>
            </a:r>
            <a:endParaRPr>
              <a:solidFill>
                <a:srgbClr val="B45F06"/>
              </a:solidFill>
              <a:latin typeface="Epilogue"/>
              <a:ea typeface="Epilogue"/>
              <a:cs typeface="Epilogue"/>
              <a:sym typeface="Epilogue"/>
            </a:endParaRPr>
          </a:p>
        </p:txBody>
      </p:sp>
      <p:pic>
        <p:nvPicPr>
          <p:cNvPr id="100" name="Google Shape;100;p8"/>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None/>
            </a:pPr>
            <a:r>
              <a:t/>
            </a:r>
            <a:endParaRPr sz="4400">
              <a:solidFill>
                <a:schemeClr val="dk2"/>
              </a:solidFill>
              <a:latin typeface="Arial"/>
              <a:ea typeface="Arial"/>
              <a:cs typeface="Arial"/>
              <a:sym typeface="Arial"/>
            </a:endParaRPr>
          </a:p>
        </p:txBody>
      </p:sp>
      <p:pic>
        <p:nvPicPr>
          <p:cNvPr descr="paradise" id="106" name="Google Shape;106;p9"/>
          <p:cNvPicPr preferRelativeResize="0"/>
          <p:nvPr>
            <p:ph idx="1" type="body"/>
          </p:nvPr>
        </p:nvPicPr>
        <p:blipFill rotWithShape="1">
          <a:blip r:embed="rId3">
            <a:alphaModFix/>
          </a:blip>
          <a:srcRect b="0" l="0" r="0" t="0"/>
          <a:stretch/>
        </p:blipFill>
        <p:spPr>
          <a:xfrm>
            <a:off x="0" y="-19050"/>
            <a:ext cx="9144000" cy="6856412"/>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g2b5d4386bf7_0_159"/>
          <p:cNvSpPr txBox="1"/>
          <p:nvPr>
            <p:ph idx="1" type="body"/>
          </p:nvPr>
        </p:nvSpPr>
        <p:spPr>
          <a:xfrm>
            <a:off x="457200" y="1341200"/>
            <a:ext cx="8229600" cy="4526100"/>
          </a:xfrm>
          <a:prstGeom prst="rect">
            <a:avLst/>
          </a:prstGeom>
        </p:spPr>
        <p:txBody>
          <a:bodyPr anchorCtr="0" anchor="t" bIns="45700" lIns="91425" spcFirstLastPara="1" rIns="91425" wrap="square" tIns="45700">
            <a:noAutofit/>
          </a:bodyPr>
          <a:lstStyle/>
          <a:p>
            <a:pPr indent="0" lvl="0" marL="0" rtl="0" algn="just">
              <a:lnSpc>
                <a:spcPct val="100000"/>
              </a:lnSpc>
              <a:spcBef>
                <a:spcPts val="0"/>
              </a:spcBef>
              <a:spcAft>
                <a:spcPts val="0"/>
              </a:spcAft>
              <a:buNone/>
            </a:pPr>
            <a:r>
              <a:rPr b="1" lang="en-US" sz="2000" u="sng">
                <a:solidFill>
                  <a:srgbClr val="B45F06"/>
                </a:solidFill>
                <a:latin typeface="Calibri"/>
                <a:ea typeface="Calibri"/>
                <a:cs typeface="Calibri"/>
                <a:sym typeface="Calibri"/>
              </a:rPr>
              <a:t>Genesis 3:1-8</a:t>
            </a:r>
            <a:endParaRPr b="1" sz="2000" u="sng">
              <a:solidFill>
                <a:srgbClr val="B45F06"/>
              </a:solidFill>
              <a:latin typeface="Calibri"/>
              <a:ea typeface="Calibri"/>
              <a:cs typeface="Calibri"/>
              <a:sym typeface="Calibri"/>
            </a:endParaRPr>
          </a:p>
          <a:p>
            <a:pPr indent="0" lvl="0" marL="0" rtl="0" algn="just">
              <a:lnSpc>
                <a:spcPct val="115000"/>
              </a:lnSpc>
              <a:spcBef>
                <a:spcPts val="0"/>
              </a:spcBef>
              <a:spcAft>
                <a:spcPts val="0"/>
              </a:spcAft>
              <a:buNone/>
            </a:pPr>
            <a:r>
              <a:rPr i="1" lang="en-US" sz="2000">
                <a:solidFill>
                  <a:srgbClr val="B45F06"/>
                </a:solidFill>
                <a:latin typeface="Calibri"/>
                <a:ea typeface="Calibri"/>
                <a:cs typeface="Calibri"/>
                <a:sym typeface="Calibri"/>
              </a:rPr>
              <a:t>De slang nu was de listigste onder alle dieren van het veld, die de HEERE God gemaakt had; en hij zei tegen de vrouw: </a:t>
            </a:r>
            <a:r>
              <a:rPr b="1" i="1" lang="en-US" sz="2000" u="sng">
                <a:solidFill>
                  <a:srgbClr val="B45F06"/>
                </a:solidFill>
                <a:latin typeface="Calibri"/>
                <a:ea typeface="Calibri"/>
                <a:cs typeface="Calibri"/>
                <a:sym typeface="Calibri"/>
              </a:rPr>
              <a:t>Is het echt zo dat God gezegd heeft</a:t>
            </a:r>
            <a:r>
              <a:rPr i="1" lang="en-US" sz="2000">
                <a:solidFill>
                  <a:srgbClr val="B45F06"/>
                </a:solidFill>
                <a:latin typeface="Calibri"/>
                <a:ea typeface="Calibri"/>
                <a:cs typeface="Calibri"/>
                <a:sym typeface="Calibri"/>
              </a:rPr>
              <a:t>: U mag niet eten van alle bomen in de hof?</a:t>
            </a:r>
            <a:r>
              <a:rPr b="1" lang="en-US" sz="2000">
                <a:solidFill>
                  <a:srgbClr val="B45F06"/>
                </a:solidFill>
                <a:latin typeface="Calibri"/>
                <a:ea typeface="Calibri"/>
                <a:cs typeface="Calibri"/>
                <a:sym typeface="Calibri"/>
              </a:rPr>
              <a:t> </a:t>
            </a:r>
            <a:endParaRPr b="1" sz="2000">
              <a:solidFill>
                <a:srgbClr val="B45F06"/>
              </a:solidFill>
              <a:latin typeface="Calibri"/>
              <a:ea typeface="Calibri"/>
              <a:cs typeface="Calibri"/>
              <a:sym typeface="Calibri"/>
            </a:endParaRPr>
          </a:p>
          <a:p>
            <a:pPr indent="0" lvl="0" marL="0" rtl="0" algn="just">
              <a:lnSpc>
                <a:spcPct val="115000"/>
              </a:lnSpc>
              <a:spcBef>
                <a:spcPts val="0"/>
              </a:spcBef>
              <a:spcAft>
                <a:spcPts val="0"/>
              </a:spcAft>
              <a:buNone/>
            </a:pPr>
            <a:r>
              <a:rPr i="1" lang="en-US" sz="2000">
                <a:solidFill>
                  <a:srgbClr val="B45F06"/>
                </a:solidFill>
                <a:latin typeface="Calibri"/>
                <a:ea typeface="Calibri"/>
                <a:cs typeface="Calibri"/>
                <a:sym typeface="Calibri"/>
              </a:rPr>
              <a:t>En de vrouw zei tegen de slang: Van de vrucht van de bomen in de hof mogen wij eten, maar van de vrucht van de boom die in het midden van de hof staat, </a:t>
            </a:r>
            <a:r>
              <a:rPr b="1" i="1" lang="en-US" sz="2000" u="sng">
                <a:solidFill>
                  <a:srgbClr val="B45F06"/>
                </a:solidFill>
                <a:latin typeface="Calibri"/>
                <a:ea typeface="Calibri"/>
                <a:cs typeface="Calibri"/>
                <a:sym typeface="Calibri"/>
              </a:rPr>
              <a:t>heeft God gezegd:</a:t>
            </a:r>
            <a:r>
              <a:rPr i="1" lang="en-US" sz="2000">
                <a:solidFill>
                  <a:srgbClr val="B45F06"/>
                </a:solidFill>
                <a:latin typeface="Calibri"/>
                <a:ea typeface="Calibri"/>
                <a:cs typeface="Calibri"/>
                <a:sym typeface="Calibri"/>
              </a:rPr>
              <a:t> U mag daarvan niet eten en hem niet aanraken, anders sterft u. Toen zei de slang tegen de vrouw: U zult zeker niet sterven. Maar God weet dat, op de dag dat u daarvan eet, uw ogen geopend zullen worden en dat u als God zult zijn, goed en kwaad kennend. </a:t>
            </a:r>
            <a:endParaRPr sz="2000">
              <a:solidFill>
                <a:srgbClr val="B45F06"/>
              </a:solidFill>
            </a:endParaRPr>
          </a:p>
        </p:txBody>
      </p:sp>
      <p:pic>
        <p:nvPicPr>
          <p:cNvPr id="112" name="Google Shape;112;g2b5d4386bf7_0_159"/>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g2b5d4386bf7_0_154"/>
          <p:cNvSpPr txBox="1"/>
          <p:nvPr>
            <p:ph idx="1" type="body"/>
          </p:nvPr>
        </p:nvSpPr>
        <p:spPr>
          <a:xfrm>
            <a:off x="457200" y="1165950"/>
            <a:ext cx="8229600" cy="4526100"/>
          </a:xfrm>
          <a:prstGeom prst="rect">
            <a:avLst/>
          </a:prstGeom>
        </p:spPr>
        <p:txBody>
          <a:bodyPr anchorCtr="0" anchor="t" bIns="45700" lIns="91425" spcFirstLastPara="1" rIns="91425" wrap="square" tIns="45700">
            <a:noAutofit/>
          </a:bodyPr>
          <a:lstStyle/>
          <a:p>
            <a:pPr indent="0" lvl="0" marL="0" rtl="0" algn="just">
              <a:lnSpc>
                <a:spcPct val="115000"/>
              </a:lnSpc>
              <a:spcBef>
                <a:spcPts val="0"/>
              </a:spcBef>
              <a:spcAft>
                <a:spcPts val="0"/>
              </a:spcAft>
              <a:buClr>
                <a:schemeClr val="dk1"/>
              </a:buClr>
              <a:buSzPts val="1100"/>
              <a:buFont typeface="Arial"/>
              <a:buNone/>
            </a:pPr>
            <a:r>
              <a:rPr i="1" lang="en-US" sz="2000">
                <a:solidFill>
                  <a:srgbClr val="B45F06"/>
                </a:solidFill>
                <a:latin typeface="Calibri"/>
                <a:ea typeface="Calibri"/>
                <a:cs typeface="Calibri"/>
                <a:sym typeface="Calibri"/>
              </a:rPr>
              <a:t>En de vrouw zag dat die boom goed was om ervan te eten en dat hij een lust was voor het oog, ja, een boom die begerenswaardig was om er verstandig door te worden; en zij nam van zijn vrucht en at; en zij gaf ook wat aan haar man, die bij haar was, en hij at ervan. Toen werden de ogen van beiden geopend en zij merkten dat zij naakt waren. Zij vlochten vijgenbladeren samen en maakten voor zichzelf schorten. En zij hoorden de stem van de HEERE God, Die in de hof wandelde, bij de wind in de namiddag. Toen verborgen Adam en zijn vrouw zich voor het aangezicht van de HEERE God te midden van de bomen in de hof.</a:t>
            </a:r>
            <a:endParaRPr i="1" sz="2000">
              <a:solidFill>
                <a:srgbClr val="B45F06"/>
              </a:solidFill>
              <a:latin typeface="Calibri"/>
              <a:ea typeface="Calibri"/>
              <a:cs typeface="Calibri"/>
              <a:sym typeface="Calibri"/>
            </a:endParaRPr>
          </a:p>
          <a:p>
            <a:pPr indent="0" lvl="0" marL="0" rtl="0" algn="l">
              <a:spcBef>
                <a:spcPts val="360"/>
              </a:spcBef>
              <a:spcAft>
                <a:spcPts val="0"/>
              </a:spcAft>
              <a:buNone/>
            </a:pPr>
            <a:r>
              <a:t/>
            </a:r>
            <a:endParaRPr sz="2000">
              <a:solidFill>
                <a:srgbClr val="B45F06"/>
              </a:solidFill>
            </a:endParaRPr>
          </a:p>
        </p:txBody>
      </p:sp>
      <p:pic>
        <p:nvPicPr>
          <p:cNvPr id="118" name="Google Shape;118;g2b5d4386bf7_0_154"/>
          <p:cNvPicPr preferRelativeResize="0"/>
          <p:nvPr/>
        </p:nvPicPr>
        <p:blipFill>
          <a:blip r:embed="rId3">
            <a:alphaModFix/>
          </a:blip>
          <a:stretch>
            <a:fillRect/>
          </a:stretch>
        </p:blipFill>
        <p:spPr>
          <a:xfrm>
            <a:off x="7218650" y="5353200"/>
            <a:ext cx="1772325" cy="1330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57BB8A"/>
      </a:accent3>
      <a:accent4>
        <a:srgbClr val="78909C"/>
      </a:accent4>
      <a:accent5>
        <a:srgbClr val="607D8B"/>
      </a:accent5>
      <a:accent6>
        <a:srgbClr val="DCE755"/>
      </a:accent6>
      <a:hlink>
        <a:srgbClr val="607D8B"/>
      </a:hlink>
      <a:folHlink>
        <a:srgbClr val="607D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2009-11-25T12:38:23Z</dcterms:created>
  <dc:creator>Nadine de Goede</dc:creator>
</cp:coreProperties>
</file>