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9144000"/>
  <p:notesSz cx="6858000" cy="9144000"/>
  <p:embeddedFontLst>
    <p:embeddedFont>
      <p:font typeface="Economica"/>
      <p:regular r:id="rId26"/>
      <p:bold r:id="rId27"/>
      <p:italic r:id="rId28"/>
      <p:boldItalic r:id="rId29"/>
    </p:embeddedFont>
    <p:embeddedFont>
      <p:font typeface="Epilogue"/>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38" roundtripDataSignature="AMtx7mg13EPJbKXxWzkhJxaQvCDSszj7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Economica-regular.fntdata"/><Relationship Id="rId25" Type="http://schemas.openxmlformats.org/officeDocument/2006/relationships/slide" Target="slides/slide20.xml"/><Relationship Id="rId28" Type="http://schemas.openxmlformats.org/officeDocument/2006/relationships/font" Target="fonts/Economica-italic.fntdata"/><Relationship Id="rId27" Type="http://schemas.openxmlformats.org/officeDocument/2006/relationships/font" Target="fonts/Economica-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Economica-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Epilogue-bold.fntdata"/><Relationship Id="rId30" Type="http://schemas.openxmlformats.org/officeDocument/2006/relationships/font" Target="fonts/Epilogue-regular.fntdata"/><Relationship Id="rId11" Type="http://schemas.openxmlformats.org/officeDocument/2006/relationships/slide" Target="slides/slide6.xml"/><Relationship Id="rId33" Type="http://schemas.openxmlformats.org/officeDocument/2006/relationships/font" Target="fonts/Epilogue-boldItalic.fntdata"/><Relationship Id="rId10" Type="http://schemas.openxmlformats.org/officeDocument/2006/relationships/slide" Target="slides/slide5.xml"/><Relationship Id="rId32" Type="http://schemas.openxmlformats.org/officeDocument/2006/relationships/font" Target="fonts/Epilogue-italic.fntdata"/><Relationship Id="rId13" Type="http://schemas.openxmlformats.org/officeDocument/2006/relationships/slide" Target="slides/slide8.xml"/><Relationship Id="rId35" Type="http://schemas.openxmlformats.org/officeDocument/2006/relationships/font" Target="fonts/OpenSans-bold.fntdata"/><Relationship Id="rId12" Type="http://schemas.openxmlformats.org/officeDocument/2006/relationships/slide" Target="slides/slide7.xml"/><Relationship Id="rId34" Type="http://schemas.openxmlformats.org/officeDocument/2006/relationships/font" Target="fonts/OpenSans-regular.fntdata"/><Relationship Id="rId15" Type="http://schemas.openxmlformats.org/officeDocument/2006/relationships/slide" Target="slides/slide10.xml"/><Relationship Id="rId37" Type="http://schemas.openxmlformats.org/officeDocument/2006/relationships/font" Target="fonts/OpenSans-boldItalic.fntdata"/><Relationship Id="rId14" Type="http://schemas.openxmlformats.org/officeDocument/2006/relationships/slide" Target="slides/slide9.xml"/><Relationship Id="rId36" Type="http://schemas.openxmlformats.org/officeDocument/2006/relationships/font" Target="fonts/OpenSans-italic.fntdata"/><Relationship Id="rId17" Type="http://schemas.openxmlformats.org/officeDocument/2006/relationships/slide" Target="slides/slide12.xml"/><Relationship Id="rId16" Type="http://schemas.openxmlformats.org/officeDocument/2006/relationships/slide" Target="slides/slide11.xml"/><Relationship Id="rId38" Type="http://customschemas.google.com/relationships/presentationmetadata" Target="meta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b606a9ff62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g2b606a9ff62_0_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b606a9ff62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2b606a9ff62_0_2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606a9ff62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2b606a9ff62_0_2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b606a9ff62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b606a9ff62_0_2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b606a9ff62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2b606a9ff62_0_2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b606a9ff62_0_2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2b606a9ff62_0_2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b606a9ff62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2b606a9ff62_0_2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b606a9ff62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g2b606a9ff62_0_2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b606a9ff62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b606a9ff62_0_1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b606a9ff62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g2b606a9ff62_0_24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b606a9ff62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g2b606a9ff62_0_20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b606a9ff62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2b606a9ff62_0_20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b606a9ff62_0_4"/>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g2b606a9ff62_0_4"/>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g2b606a9ff62_0_4"/>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g2b606a9ff62_0_4"/>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g2b606a9ff62_0_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g2b606a9ff62_0_46"/>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2b606a9ff62_0_46"/>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g2b606a9ff62_0_46"/>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g2b606a9ff62_0_4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2b606a9ff62_0_5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58" name="Shape 58"/>
        <p:cNvGrpSpPr/>
        <p:nvPr/>
      </p:nvGrpSpPr>
      <p:grpSpPr>
        <a:xfrm>
          <a:off x="0" y="0"/>
          <a:ext cx="0" cy="0"/>
          <a:chOff x="0" y="0"/>
          <a:chExt cx="0" cy="0"/>
        </a:xfrm>
      </p:grpSpPr>
      <p:sp>
        <p:nvSpPr>
          <p:cNvPr id="59" name="Google Shape;59;g2b606a9ff62_0_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60" name="Google Shape;60;g2b606a9ff62_0_5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1200"/>
              </a:spcBef>
              <a:spcAft>
                <a:spcPts val="0"/>
              </a:spcAft>
              <a:buClr>
                <a:schemeClr val="dk1"/>
              </a:buClr>
              <a:buSzPts val="1800"/>
              <a:buChar char="●"/>
              <a:defRPr/>
            </a:lvl7pPr>
            <a:lvl8pPr indent="-342900" lvl="7" marL="3657600" rtl="0" algn="l">
              <a:lnSpc>
                <a:spcPct val="90000"/>
              </a:lnSpc>
              <a:spcBef>
                <a:spcPts val="1200"/>
              </a:spcBef>
              <a:spcAft>
                <a:spcPts val="0"/>
              </a:spcAft>
              <a:buClr>
                <a:schemeClr val="dk1"/>
              </a:buClr>
              <a:buSzPts val="1800"/>
              <a:buChar char="○"/>
              <a:defRPr/>
            </a:lvl8pPr>
            <a:lvl9pPr indent="-342900" lvl="8" marL="4114800" rtl="0" algn="l">
              <a:lnSpc>
                <a:spcPct val="90000"/>
              </a:lnSpc>
              <a:spcBef>
                <a:spcPts val="1200"/>
              </a:spcBef>
              <a:spcAft>
                <a:spcPts val="1200"/>
              </a:spcAft>
              <a:buClr>
                <a:schemeClr val="dk1"/>
              </a:buClr>
              <a:buSzPts val="1800"/>
              <a:buChar char="■"/>
              <a:defRPr/>
            </a:lvl9pPr>
          </a:lstStyle>
          <a:p/>
        </p:txBody>
      </p:sp>
      <p:sp>
        <p:nvSpPr>
          <p:cNvPr id="61" name="Google Shape;61;g2b606a9ff62_0_53"/>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g2b606a9ff62_0_53"/>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g2b606a9ff62_0_53"/>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000">
              <a:latin typeface="Economica"/>
              <a:ea typeface="Economica"/>
              <a:cs typeface="Economica"/>
              <a:sym typeface="Economic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g2b606a9ff62_0_10"/>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g2b606a9ff62_0_10"/>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g2b606a9ff62_0_10"/>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g2b606a9ff62_0_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2b606a9ff62_0_15"/>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g2b606a9ff62_0_1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g2b606a9ff62_0_15"/>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g2b606a9ff62_0_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g2b606a9ff62_0_2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g2b606a9ff62_0_20"/>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g2b606a9ff62_0_20"/>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g2b606a9ff62_0_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g2b606a9ff62_0_2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g2b606a9ff62_0_2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g2b606a9ff62_0_28"/>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g2b606a9ff62_0_28"/>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g2b606a9ff62_0_2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g2b606a9ff62_0_32"/>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2b606a9ff62_0_32"/>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g2b606a9ff62_0_3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g2b606a9ff62_0_36"/>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g2b606a9ff62_0_36"/>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g2b606a9ff62_0_36"/>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g2b606a9ff62_0_36"/>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g2b606a9ff62_0_36"/>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g2b606a9ff62_0_3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g2b606a9ff62_0_43"/>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g2b606a9ff62_0_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g2b606a9ff62_0_0"/>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g2b606a9ff62_0_0"/>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g2b606a9ff62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g2b606a9ff62_0_59"/>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2b606a9ff62_0_212"/>
          <p:cNvSpPr txBox="1"/>
          <p:nvPr>
            <p:ph idx="1" type="body"/>
          </p:nvPr>
        </p:nvSpPr>
        <p:spPr>
          <a:xfrm>
            <a:off x="457200" y="2084700"/>
            <a:ext cx="8229600" cy="14553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Wanneer in ons leven tegenslagen, teleurstellingen of pijn komen, dan is de duivel er snel bij om ons de vraag te stellen </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“Is God echt goed?”</a:t>
            </a:r>
            <a:endParaRPr sz="2000">
              <a:solidFill>
                <a:srgbClr val="B45F06"/>
              </a:solidFill>
              <a:latin typeface="Epilogue"/>
              <a:ea typeface="Epilogue"/>
              <a:cs typeface="Epilogue"/>
              <a:sym typeface="Epilogue"/>
            </a:endParaRPr>
          </a:p>
          <a:p>
            <a:pPr indent="-342900" lvl="0" marL="342900" rtl="0" algn="ctr">
              <a:lnSpc>
                <a:spcPct val="100000"/>
              </a:lnSpc>
              <a:spcBef>
                <a:spcPts val="400"/>
              </a:spcBef>
              <a:spcAft>
                <a:spcPts val="0"/>
              </a:spcAft>
              <a:buClr>
                <a:schemeClr val="dk1"/>
              </a:buClr>
              <a:buSzPts val="2000"/>
              <a:buFont typeface="Arial"/>
              <a:buNone/>
            </a:pPr>
            <a:r>
              <a:t/>
            </a:r>
            <a:endParaRPr b="1" sz="2000">
              <a:solidFill>
                <a:srgbClr val="B45F06"/>
              </a:solidFill>
              <a:latin typeface="Epilogue"/>
              <a:ea typeface="Epilogue"/>
              <a:cs typeface="Epilogue"/>
              <a:sym typeface="Epilogue"/>
            </a:endParaRPr>
          </a:p>
        </p:txBody>
      </p:sp>
      <p:pic>
        <p:nvPicPr>
          <p:cNvPr id="122" name="Google Shape;122;g2b606a9ff62_0_21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ph idx="1" type="body"/>
          </p:nvPr>
        </p:nvSpPr>
        <p:spPr>
          <a:xfrm>
            <a:off x="457200" y="2156850"/>
            <a:ext cx="8229600" cy="25443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Psalm 109:21</a:t>
            </a:r>
            <a:endParaRPr b="1"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rPr i="1" lang="en-US" sz="2000">
                <a:solidFill>
                  <a:srgbClr val="B45F06"/>
                </a:solidFill>
                <a:latin typeface="Epilogue"/>
                <a:ea typeface="Epilogue"/>
                <a:cs typeface="Epilogue"/>
                <a:sym typeface="Epilogue"/>
              </a:rPr>
              <a:t>“Maar U, HEER, mijn God, doe voor mij wat tot eer van uw Naam is: bevrijd mij, </a:t>
            </a:r>
            <a:endParaRPr i="1"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rPr i="1" lang="en-US" sz="2000">
                <a:solidFill>
                  <a:srgbClr val="B45F06"/>
                </a:solidFill>
                <a:latin typeface="Epilogue"/>
                <a:ea typeface="Epilogue"/>
                <a:cs typeface="Epilogue"/>
                <a:sym typeface="Epilogue"/>
              </a:rPr>
              <a:t>U bent goed en trouw.”</a:t>
            </a:r>
            <a:endParaRPr i="1"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t/>
            </a:r>
            <a:endParaRPr i="1"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Marcus 10:18</a:t>
            </a:r>
            <a:endParaRPr b="1"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rPr i="1" lang="en-US" sz="2000">
                <a:solidFill>
                  <a:srgbClr val="B45F06"/>
                </a:solidFill>
                <a:latin typeface="Epilogue"/>
                <a:ea typeface="Epilogue"/>
                <a:cs typeface="Epilogue"/>
                <a:sym typeface="Epilogue"/>
              </a:rPr>
              <a:t>“Jezus antwoordde: ‘Waarom noemt u Mij goed? Niemand is goed, behalve God.”</a:t>
            </a:r>
            <a:endParaRPr i="1" sz="2000">
              <a:solidFill>
                <a:srgbClr val="B45F06"/>
              </a:solidFill>
              <a:latin typeface="Epilogue"/>
              <a:ea typeface="Epilogue"/>
              <a:cs typeface="Epilogue"/>
              <a:sym typeface="Epilogue"/>
            </a:endParaRPr>
          </a:p>
        </p:txBody>
      </p:sp>
      <p:pic>
        <p:nvPicPr>
          <p:cNvPr id="128" name="Google Shape;128;p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b606a9ff62_0_217"/>
          <p:cNvSpPr txBox="1"/>
          <p:nvPr>
            <p:ph idx="1" type="subTitle"/>
          </p:nvPr>
        </p:nvSpPr>
        <p:spPr>
          <a:xfrm>
            <a:off x="899250" y="3210000"/>
            <a:ext cx="7345500" cy="438000"/>
          </a:xfrm>
          <a:prstGeom prst="rect">
            <a:avLst/>
          </a:prstGeom>
          <a:noFill/>
          <a:ln>
            <a:noFill/>
          </a:ln>
        </p:spPr>
        <p:txBody>
          <a:bodyPr anchorCtr="0" anchor="t" bIns="45700" lIns="91425" spcFirstLastPara="1" rIns="91425" wrap="square" tIns="45700">
            <a:noAutofit/>
          </a:bodyPr>
          <a:lstStyle/>
          <a:p>
            <a:pPr indent="0" lvl="0" marL="457200" marR="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2. </a:t>
            </a:r>
            <a:r>
              <a:rPr b="1" lang="en-US" sz="2000">
                <a:solidFill>
                  <a:srgbClr val="B45F06"/>
                </a:solidFill>
                <a:latin typeface="Epilogue"/>
                <a:ea typeface="Epilogue"/>
                <a:cs typeface="Epilogue"/>
                <a:sym typeface="Epilogue"/>
              </a:rPr>
              <a:t>Geloof jij écht dat Zijn liefde voor altijd is?</a:t>
            </a:r>
            <a:endParaRPr b="1" sz="2000">
              <a:solidFill>
                <a:srgbClr val="B45F06"/>
              </a:solidFill>
              <a:latin typeface="Epilogue"/>
              <a:ea typeface="Epilogue"/>
              <a:cs typeface="Epilogue"/>
              <a:sym typeface="Epilogue"/>
            </a:endParaRPr>
          </a:p>
        </p:txBody>
      </p:sp>
      <p:pic>
        <p:nvPicPr>
          <p:cNvPr id="134" name="Google Shape;134;g2b606a9ff62_0_21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b606a9ff62_0_222"/>
          <p:cNvSpPr txBox="1"/>
          <p:nvPr>
            <p:ph idx="1" type="body"/>
          </p:nvPr>
        </p:nvSpPr>
        <p:spPr>
          <a:xfrm>
            <a:off x="457200" y="2984100"/>
            <a:ext cx="8229600" cy="8898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Wij geloven dat wat we voelen meer waarheid is dan wat we weten met ons verstand.</a:t>
            </a:r>
            <a:endParaRPr sz="1100">
              <a:solidFill>
                <a:srgbClr val="38761D"/>
              </a:solidFill>
              <a:latin typeface="Calibri"/>
              <a:ea typeface="Calibri"/>
              <a:cs typeface="Calibri"/>
              <a:sym typeface="Calibri"/>
            </a:endParaRPr>
          </a:p>
          <a:p>
            <a:pPr indent="-342900" lvl="0" marL="342900" marR="0" rtl="0" algn="ctr">
              <a:lnSpc>
                <a:spcPct val="90000"/>
              </a:lnSpc>
              <a:spcBef>
                <a:spcPts val="0"/>
              </a:spcBef>
              <a:spcAft>
                <a:spcPts val="0"/>
              </a:spcAft>
              <a:buClr>
                <a:schemeClr val="dk1"/>
              </a:buClr>
              <a:buSzPts val="2400"/>
              <a:buFont typeface="Arial"/>
              <a:buNone/>
            </a:pPr>
            <a:r>
              <a:t/>
            </a:r>
            <a:endParaRPr i="1" sz="2000">
              <a:solidFill>
                <a:srgbClr val="B45F06"/>
              </a:solidFill>
              <a:latin typeface="Epilogue"/>
              <a:ea typeface="Epilogue"/>
              <a:cs typeface="Epilogue"/>
              <a:sym typeface="Epilogue"/>
            </a:endParaRPr>
          </a:p>
        </p:txBody>
      </p:sp>
      <p:pic>
        <p:nvPicPr>
          <p:cNvPr id="140" name="Google Shape;140;g2b606a9ff62_0_22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b606a9ff62_0_227"/>
          <p:cNvSpPr txBox="1"/>
          <p:nvPr>
            <p:ph idx="1" type="body"/>
          </p:nvPr>
        </p:nvSpPr>
        <p:spPr>
          <a:xfrm>
            <a:off x="457200" y="1547550"/>
            <a:ext cx="8229600" cy="3762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De waarheid is dat God van jou houdt.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Of je dat nou zo voelt of niet.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1 Johannes 4:10 zegt het zo krachtig: </a:t>
            </a:r>
            <a:endParaRPr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‘Het wezenlijke van de liefde is niet dat wij God hebben liefgehad, maar dat Hij ons heeft liefgehad!’</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We kunnen niets doen om Zijn liefde te verdienen. </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Al keren we Hem onze rug toe. </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Willen we niets met Hem te maken hebben. </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Zijn toewijding aan ons verandert niet!</a:t>
            </a:r>
            <a:endParaRPr sz="1100">
              <a:solidFill>
                <a:srgbClr val="38761D"/>
              </a:solidFill>
              <a:latin typeface="Calibri"/>
              <a:ea typeface="Calibri"/>
              <a:cs typeface="Calibri"/>
              <a:sym typeface="Calibri"/>
            </a:endParaRPr>
          </a:p>
          <a:p>
            <a:pPr indent="-342900" lvl="0" marL="342900" marR="0" rtl="0" algn="ctr">
              <a:lnSpc>
                <a:spcPct val="90000"/>
              </a:lnSpc>
              <a:spcBef>
                <a:spcPts val="0"/>
              </a:spcBef>
              <a:spcAft>
                <a:spcPts val="0"/>
              </a:spcAft>
              <a:buClr>
                <a:schemeClr val="dk1"/>
              </a:buClr>
              <a:buSzPts val="2400"/>
              <a:buFont typeface="Arial"/>
              <a:buNone/>
            </a:pPr>
            <a:r>
              <a:t/>
            </a:r>
            <a:endParaRPr i="1" sz="2000">
              <a:solidFill>
                <a:srgbClr val="B45F06"/>
              </a:solidFill>
              <a:latin typeface="Epilogue"/>
              <a:ea typeface="Epilogue"/>
              <a:cs typeface="Epilogue"/>
              <a:sym typeface="Epilogue"/>
            </a:endParaRPr>
          </a:p>
        </p:txBody>
      </p:sp>
      <p:pic>
        <p:nvPicPr>
          <p:cNvPr id="146" name="Google Shape;146;g2b606a9ff62_0_22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2b606a9ff62_0_242"/>
          <p:cNvSpPr txBox="1"/>
          <p:nvPr>
            <p:ph idx="1" type="body"/>
          </p:nvPr>
        </p:nvSpPr>
        <p:spPr>
          <a:xfrm>
            <a:off x="457200" y="3031050"/>
            <a:ext cx="8229600" cy="795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God houdt van jou,</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omdat Hij van jou houdt.</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342900" lvl="0" marL="342900" marR="0" rtl="0" algn="l">
              <a:lnSpc>
                <a:spcPct val="90000"/>
              </a:lnSpc>
              <a:spcBef>
                <a:spcPts val="0"/>
              </a:spcBef>
              <a:spcAft>
                <a:spcPts val="0"/>
              </a:spcAft>
              <a:buClr>
                <a:schemeClr val="dk1"/>
              </a:buClr>
              <a:buSzPts val="2400"/>
              <a:buFont typeface="Arial"/>
              <a:buNone/>
            </a:pPr>
            <a:r>
              <a:t/>
            </a:r>
            <a:endParaRPr i="1" sz="2000">
              <a:solidFill>
                <a:srgbClr val="B45F06"/>
              </a:solidFill>
              <a:latin typeface="Epilogue"/>
              <a:ea typeface="Epilogue"/>
              <a:cs typeface="Epilogue"/>
              <a:sym typeface="Epilogue"/>
            </a:endParaRPr>
          </a:p>
        </p:txBody>
      </p:sp>
      <p:pic>
        <p:nvPicPr>
          <p:cNvPr id="152" name="Google Shape;152;g2b606a9ff62_0_24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2b606a9ff62_0_232"/>
          <p:cNvSpPr txBox="1"/>
          <p:nvPr>
            <p:ph idx="1" type="subTitle"/>
          </p:nvPr>
        </p:nvSpPr>
        <p:spPr>
          <a:xfrm>
            <a:off x="677850" y="3210000"/>
            <a:ext cx="7788300" cy="438000"/>
          </a:xfrm>
          <a:prstGeom prst="rect">
            <a:avLst/>
          </a:prstGeom>
          <a:noFill/>
          <a:ln>
            <a:noFill/>
          </a:ln>
        </p:spPr>
        <p:txBody>
          <a:bodyPr anchorCtr="0" anchor="t" bIns="45700" lIns="91425" spcFirstLastPara="1" rIns="91425" wrap="square" tIns="45700">
            <a:noAutofit/>
          </a:bodyPr>
          <a:lstStyle/>
          <a:p>
            <a:pPr indent="0" lvl="0" marL="457200" marR="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3</a:t>
            </a:r>
            <a:r>
              <a:rPr b="1" lang="en-US" sz="2000">
                <a:solidFill>
                  <a:srgbClr val="B45F06"/>
                </a:solidFill>
                <a:latin typeface="Epilogue"/>
                <a:ea typeface="Epilogue"/>
                <a:cs typeface="Epilogue"/>
                <a:sym typeface="Epilogue"/>
              </a:rPr>
              <a:t>. Geloof jij écht dat God trouw is en te vertrouwen?</a:t>
            </a:r>
            <a:endParaRPr b="1" sz="2000">
              <a:solidFill>
                <a:srgbClr val="B45F06"/>
              </a:solidFill>
              <a:latin typeface="Epilogue"/>
              <a:ea typeface="Epilogue"/>
              <a:cs typeface="Epilogue"/>
              <a:sym typeface="Epilogue"/>
            </a:endParaRPr>
          </a:p>
        </p:txBody>
      </p:sp>
      <p:pic>
        <p:nvPicPr>
          <p:cNvPr id="158" name="Google Shape;158;g2b606a9ff62_0_23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b606a9ff62_0_237"/>
          <p:cNvSpPr txBox="1"/>
          <p:nvPr>
            <p:ph idx="1" type="body"/>
          </p:nvPr>
        </p:nvSpPr>
        <p:spPr>
          <a:xfrm>
            <a:off x="457200" y="2512950"/>
            <a:ext cx="8229600" cy="18321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2 Timotheüs 2:13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“Als wij ontrouw zijn, blijft Hij getrouw. Hij kan Zichzelf niet verloochenen.”</a:t>
            </a:r>
            <a:r>
              <a:rPr lang="en-US" sz="2000">
                <a:solidFill>
                  <a:srgbClr val="B45F06"/>
                </a:solidFill>
                <a:latin typeface="Epilogue"/>
                <a:ea typeface="Epilogue"/>
                <a:cs typeface="Epilogue"/>
                <a:sym typeface="Epilogue"/>
              </a:rPr>
              <a:t> </a:t>
            </a:r>
            <a:br>
              <a:rPr lang="en-US" sz="2000">
                <a:solidFill>
                  <a:srgbClr val="B45F06"/>
                </a:solidFill>
                <a:latin typeface="Epilogue"/>
                <a:ea typeface="Epilogue"/>
                <a:cs typeface="Epilogue"/>
                <a:sym typeface="Epilogue"/>
              </a:rPr>
            </a:b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Wat wij ook doen, Hij is trouw.</a:t>
            </a:r>
            <a:endParaRPr sz="2000">
              <a:solidFill>
                <a:srgbClr val="B45F06"/>
              </a:solidFill>
              <a:latin typeface="Epilogue"/>
              <a:ea typeface="Epilogue"/>
              <a:cs typeface="Epilogue"/>
              <a:sym typeface="Epilogue"/>
            </a:endParaRPr>
          </a:p>
          <a:p>
            <a:pPr indent="-342900" lvl="0" marL="342900" marR="0" rtl="0" algn="ctr">
              <a:lnSpc>
                <a:spcPct val="90000"/>
              </a:lnSpc>
              <a:spcBef>
                <a:spcPts val="0"/>
              </a:spcBef>
              <a:spcAft>
                <a:spcPts val="0"/>
              </a:spcAft>
              <a:buClr>
                <a:schemeClr val="dk1"/>
              </a:buClr>
              <a:buSzPts val="2400"/>
              <a:buFont typeface="Arial"/>
              <a:buNone/>
            </a:pPr>
            <a:r>
              <a:t/>
            </a:r>
            <a:endParaRPr b="1" sz="2000">
              <a:solidFill>
                <a:srgbClr val="B45F06"/>
              </a:solidFill>
              <a:latin typeface="Epilogue"/>
              <a:ea typeface="Epilogue"/>
              <a:cs typeface="Epilogue"/>
              <a:sym typeface="Epilogue"/>
            </a:endParaRPr>
          </a:p>
        </p:txBody>
      </p:sp>
      <p:pic>
        <p:nvPicPr>
          <p:cNvPr id="164" name="Google Shape;164;g2b606a9ff62_0_23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0"/>
          <p:cNvSpPr txBox="1"/>
          <p:nvPr>
            <p:ph idx="1" type="subTitle"/>
          </p:nvPr>
        </p:nvSpPr>
        <p:spPr>
          <a:xfrm>
            <a:off x="935850" y="2047500"/>
            <a:ext cx="7272300" cy="2343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Arial"/>
              <a:buNone/>
            </a:pPr>
            <a:r>
              <a:rPr b="1" i="1" lang="en-US" sz="2000">
                <a:solidFill>
                  <a:srgbClr val="B45F06"/>
                </a:solidFill>
                <a:latin typeface="Epilogue"/>
                <a:ea typeface="Epilogue"/>
                <a:cs typeface="Epilogue"/>
                <a:sym typeface="Epilogue"/>
              </a:rPr>
              <a:t>Deuteronomium</a:t>
            </a:r>
            <a:r>
              <a:rPr b="1" i="1" lang="en-US" sz="2000" u="none">
                <a:solidFill>
                  <a:srgbClr val="B45F06"/>
                </a:solidFill>
                <a:latin typeface="Epilogue"/>
                <a:ea typeface="Epilogue"/>
                <a:cs typeface="Epilogue"/>
                <a:sym typeface="Epilogue"/>
              </a:rPr>
              <a:t> 32:4</a:t>
            </a:r>
            <a:endParaRPr sz="2000">
              <a:solidFill>
                <a:srgbClr val="B45F06"/>
              </a:solidFill>
              <a:latin typeface="Epilogue"/>
              <a:ea typeface="Epilogue"/>
              <a:cs typeface="Epilogue"/>
              <a:sym typeface="Epilogue"/>
            </a:endParaRPr>
          </a:p>
          <a:p>
            <a:pPr indent="0" lvl="0" marL="0" rtl="0" algn="ctr">
              <a:lnSpc>
                <a:spcPct val="100000"/>
              </a:lnSpc>
              <a:spcBef>
                <a:spcPts val="560"/>
              </a:spcBef>
              <a:spcAft>
                <a:spcPts val="0"/>
              </a:spcAft>
              <a:buClr>
                <a:schemeClr val="dk1"/>
              </a:buClr>
              <a:buSzPts val="2800"/>
              <a:buFont typeface="Arial"/>
              <a:buNone/>
            </a:pPr>
            <a:r>
              <a:t/>
            </a:r>
            <a:endParaRPr i="1" sz="2000" u="none">
              <a:solidFill>
                <a:srgbClr val="B45F06"/>
              </a:solidFill>
              <a:latin typeface="Epilogue"/>
              <a:ea typeface="Epilogue"/>
              <a:cs typeface="Epilogue"/>
              <a:sym typeface="Epilogue"/>
            </a:endParaRPr>
          </a:p>
          <a:p>
            <a:pPr indent="0" lvl="0" marL="0" rtl="0" algn="ctr">
              <a:lnSpc>
                <a:spcPct val="100000"/>
              </a:lnSpc>
              <a:spcBef>
                <a:spcPts val="560"/>
              </a:spcBef>
              <a:spcAft>
                <a:spcPts val="0"/>
              </a:spcAft>
              <a:buClr>
                <a:schemeClr val="dk1"/>
              </a:buClr>
              <a:buSzPts val="2800"/>
              <a:buFont typeface="Arial"/>
              <a:buNone/>
            </a:pPr>
            <a:r>
              <a:rPr i="1" lang="en-US" sz="2000" u="none">
                <a:solidFill>
                  <a:srgbClr val="B45F06"/>
                </a:solidFill>
                <a:latin typeface="Epilogue"/>
                <a:ea typeface="Epilogue"/>
                <a:cs typeface="Epilogue"/>
                <a:sym typeface="Epilogue"/>
              </a:rPr>
              <a:t>“Hij is een rots, Hij staat voor recht; </a:t>
            </a:r>
            <a:endParaRPr sz="2000">
              <a:solidFill>
                <a:srgbClr val="B45F06"/>
              </a:solidFill>
              <a:latin typeface="Epilogue"/>
              <a:ea typeface="Epilogue"/>
              <a:cs typeface="Epilogue"/>
              <a:sym typeface="Epilogue"/>
            </a:endParaRPr>
          </a:p>
          <a:p>
            <a:pPr indent="0" lvl="0" marL="0" rtl="0" algn="ctr">
              <a:lnSpc>
                <a:spcPct val="100000"/>
              </a:lnSpc>
              <a:spcBef>
                <a:spcPts val="560"/>
              </a:spcBef>
              <a:spcAft>
                <a:spcPts val="0"/>
              </a:spcAft>
              <a:buClr>
                <a:schemeClr val="dk1"/>
              </a:buClr>
              <a:buSzPts val="2800"/>
              <a:buFont typeface="Arial"/>
              <a:buNone/>
            </a:pPr>
            <a:r>
              <a:rPr i="1" lang="en-US" sz="2000" u="none">
                <a:solidFill>
                  <a:srgbClr val="B45F06"/>
                </a:solidFill>
                <a:latin typeface="Epilogue"/>
                <a:ea typeface="Epilogue"/>
                <a:cs typeface="Epilogue"/>
                <a:sym typeface="Epilogue"/>
              </a:rPr>
              <a:t>alles wat Hij doet is volmaakt. </a:t>
            </a:r>
            <a:endParaRPr sz="2000">
              <a:solidFill>
                <a:srgbClr val="B45F06"/>
              </a:solidFill>
              <a:latin typeface="Epilogue"/>
              <a:ea typeface="Epilogue"/>
              <a:cs typeface="Epilogue"/>
              <a:sym typeface="Epilogue"/>
            </a:endParaRPr>
          </a:p>
          <a:p>
            <a:pPr indent="0" lvl="0" marL="0" rtl="0" algn="ctr">
              <a:lnSpc>
                <a:spcPct val="100000"/>
              </a:lnSpc>
              <a:spcBef>
                <a:spcPts val="560"/>
              </a:spcBef>
              <a:spcAft>
                <a:spcPts val="0"/>
              </a:spcAft>
              <a:buClr>
                <a:schemeClr val="dk1"/>
              </a:buClr>
              <a:buSzPts val="2800"/>
              <a:buFont typeface="Arial"/>
              <a:buNone/>
            </a:pPr>
            <a:r>
              <a:rPr b="1" i="1" lang="en-US" sz="2000" u="none">
                <a:solidFill>
                  <a:srgbClr val="B45F06"/>
                </a:solidFill>
                <a:latin typeface="Epilogue"/>
                <a:ea typeface="Epilogue"/>
                <a:cs typeface="Epilogue"/>
                <a:sym typeface="Epilogue"/>
              </a:rPr>
              <a:t>Trouw is God</a:t>
            </a:r>
            <a:r>
              <a:rPr i="1" lang="en-US" sz="2000" u="none">
                <a:solidFill>
                  <a:srgbClr val="B45F06"/>
                </a:solidFill>
                <a:latin typeface="Epilogue"/>
                <a:ea typeface="Epilogue"/>
                <a:cs typeface="Epilogue"/>
                <a:sym typeface="Epilogue"/>
              </a:rPr>
              <a:t>, rechtvaardig en zuiver, </a:t>
            </a:r>
            <a:endParaRPr sz="2000">
              <a:solidFill>
                <a:srgbClr val="B45F06"/>
              </a:solidFill>
              <a:latin typeface="Epilogue"/>
              <a:ea typeface="Epilogue"/>
              <a:cs typeface="Epilogue"/>
              <a:sym typeface="Epilogue"/>
            </a:endParaRPr>
          </a:p>
          <a:p>
            <a:pPr indent="0" lvl="0" marL="0" rtl="0" algn="ctr">
              <a:lnSpc>
                <a:spcPct val="100000"/>
              </a:lnSpc>
              <a:spcBef>
                <a:spcPts val="560"/>
              </a:spcBef>
              <a:spcAft>
                <a:spcPts val="0"/>
              </a:spcAft>
              <a:buClr>
                <a:schemeClr val="dk1"/>
              </a:buClr>
              <a:buSzPts val="2800"/>
              <a:buFont typeface="Arial"/>
              <a:buNone/>
            </a:pPr>
            <a:r>
              <a:rPr i="1" lang="en-US" sz="2000" u="none">
                <a:solidFill>
                  <a:srgbClr val="B45F06"/>
                </a:solidFill>
                <a:latin typeface="Epilogue"/>
                <a:ea typeface="Epilogue"/>
                <a:cs typeface="Epilogue"/>
                <a:sym typeface="Epilogue"/>
              </a:rPr>
              <a:t>in Hem is geen spoor van kwaad.”</a:t>
            </a:r>
            <a:endParaRPr sz="2000">
              <a:solidFill>
                <a:srgbClr val="B45F06"/>
              </a:solidFill>
              <a:latin typeface="Epilogue"/>
              <a:ea typeface="Epilogue"/>
              <a:cs typeface="Epilogue"/>
              <a:sym typeface="Epilogue"/>
            </a:endParaRPr>
          </a:p>
        </p:txBody>
      </p:sp>
      <p:pic>
        <p:nvPicPr>
          <p:cNvPr id="170" name="Google Shape;170;p1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2b606a9ff62_0_138"/>
          <p:cNvSpPr txBox="1"/>
          <p:nvPr>
            <p:ph idx="1" type="body"/>
          </p:nvPr>
        </p:nvSpPr>
        <p:spPr>
          <a:xfrm>
            <a:off x="457200" y="2471400"/>
            <a:ext cx="8229600" cy="1915200"/>
          </a:xfrm>
          <a:prstGeom prst="rect">
            <a:avLst/>
          </a:prstGeom>
          <a:noFill/>
          <a:ln>
            <a:noFill/>
          </a:ln>
        </p:spPr>
        <p:txBody>
          <a:bodyPr anchorCtr="0" anchor="t" bIns="45700" lIns="91425" spcFirstLastPara="1" rIns="91425" wrap="square" tIns="45700">
            <a:noAutofit/>
          </a:bodyPr>
          <a:lstStyle/>
          <a:p>
            <a:pPr indent="0" lvl="0" marL="457200" marR="0" rtl="0" algn="ctr">
              <a:lnSpc>
                <a:spcPct val="100000"/>
              </a:lnSpc>
              <a:spcBef>
                <a:spcPts val="0"/>
              </a:spcBef>
              <a:spcAft>
                <a:spcPts val="0"/>
              </a:spcAft>
              <a:buNone/>
            </a:pPr>
            <a:r>
              <a:t/>
            </a:r>
            <a:endParaRPr b="1" sz="2000">
              <a:solidFill>
                <a:srgbClr val="B45F06"/>
              </a:solidFill>
              <a:latin typeface="Epilogue"/>
              <a:ea typeface="Epilogue"/>
              <a:cs typeface="Epilogue"/>
              <a:sym typeface="Epilogue"/>
            </a:endParaRPr>
          </a:p>
          <a:p>
            <a:pPr indent="0" lvl="0" marL="457200" marR="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 	Stil &amp; schrijven</a:t>
            </a:r>
            <a:endParaRPr b="1" sz="2000">
              <a:solidFill>
                <a:srgbClr val="B45F06"/>
              </a:solidFill>
              <a:latin typeface="Epilogue"/>
              <a:ea typeface="Epilogue"/>
              <a:cs typeface="Epilogue"/>
              <a:sym typeface="Epilogue"/>
            </a:endParaRPr>
          </a:p>
        </p:txBody>
      </p:sp>
      <p:pic>
        <p:nvPicPr>
          <p:cNvPr id="176" name="Google Shape;176;g2b606a9ff62_0_13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b="1" lang="en-US" sz="4000">
                <a:solidFill>
                  <a:srgbClr val="B45F06"/>
                </a:solidFill>
                <a:latin typeface="Epilogue"/>
                <a:ea typeface="Epilogue"/>
                <a:cs typeface="Epilogue"/>
                <a:sym typeface="Epilogue"/>
              </a:rPr>
              <a:t>Bestemming 2</a:t>
            </a:r>
            <a:endParaRPr b="1" sz="4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2"/>
              </a:buClr>
              <a:buSzPts val="5400"/>
              <a:buFont typeface="Corsiva"/>
              <a:buNone/>
            </a:pPr>
            <a:r>
              <a:rPr lang="en-US" sz="4000">
                <a:solidFill>
                  <a:srgbClr val="B45F06"/>
                </a:solidFill>
                <a:latin typeface="Epilogue"/>
                <a:ea typeface="Epilogue"/>
                <a:cs typeface="Epilogue"/>
                <a:sym typeface="Epilogue"/>
              </a:rPr>
              <a:t>Oog in oog met God</a:t>
            </a:r>
            <a:endParaRPr sz="4000">
              <a:solidFill>
                <a:srgbClr val="B45F06"/>
              </a:solidFill>
              <a:latin typeface="Epilogue"/>
              <a:ea typeface="Epilogue"/>
              <a:cs typeface="Epilogue"/>
              <a:sym typeface="Epilogue"/>
            </a:endParaRPr>
          </a:p>
        </p:txBody>
      </p:sp>
      <p:pic>
        <p:nvPicPr>
          <p:cNvPr id="74" name="Google Shape;74;p1"/>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2b606a9ff62_0_247"/>
          <p:cNvSpPr txBox="1"/>
          <p:nvPr>
            <p:ph idx="1" type="body"/>
          </p:nvPr>
        </p:nvSpPr>
        <p:spPr>
          <a:xfrm>
            <a:off x="457200" y="686800"/>
            <a:ext cx="8229600" cy="5139000"/>
          </a:xfrm>
          <a:prstGeom prst="rect">
            <a:avLst/>
          </a:prstGeom>
          <a:noFill/>
          <a:ln>
            <a:noFill/>
          </a:ln>
        </p:spPr>
        <p:txBody>
          <a:bodyPr anchorCtr="0" anchor="t" bIns="45700" lIns="91425" spcFirstLastPara="1" rIns="91425" wrap="square" tIns="45700">
            <a:noAutofit/>
          </a:bodyPr>
          <a:lstStyle/>
          <a:p>
            <a:pPr indent="0" lvl="0" marL="0" marR="0" rtl="0" algn="ctr">
              <a:lnSpc>
                <a:spcPct val="107916"/>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God is goed. </a:t>
            </a: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God is trouw. </a:t>
            </a: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En God houdt van jou.</a:t>
            </a:r>
            <a:br>
              <a:rPr lang="en-US" sz="2000">
                <a:solidFill>
                  <a:srgbClr val="B45F06"/>
                </a:solidFill>
                <a:latin typeface="Epilogue"/>
                <a:ea typeface="Epilogue"/>
                <a:cs typeface="Epilogue"/>
                <a:sym typeface="Epilogue"/>
              </a:rPr>
            </a:br>
            <a:r>
              <a:rPr i="1" lang="en-US" sz="1600" u="sng">
                <a:solidFill>
                  <a:srgbClr val="B45F06"/>
                </a:solidFill>
                <a:latin typeface="Epilogue"/>
                <a:ea typeface="Epilogue"/>
                <a:cs typeface="Epilogue"/>
                <a:sym typeface="Epilogue"/>
              </a:rPr>
              <a:t>Denk samen of voor jezelf na over onderstaande vragen.</a:t>
            </a:r>
            <a:endParaRPr i="1" sz="1600" u="sng">
              <a:solidFill>
                <a:srgbClr val="B45F06"/>
              </a:solidFill>
              <a:latin typeface="Epilogue"/>
              <a:ea typeface="Epilogue"/>
              <a:cs typeface="Epilogue"/>
              <a:sym typeface="Epilogue"/>
            </a:endParaRPr>
          </a:p>
          <a:p>
            <a:pPr indent="-330200" lvl="0" marL="317500" marR="0" rtl="0" algn="l">
              <a:lnSpc>
                <a:spcPct val="107916"/>
              </a:lnSpc>
              <a:spcBef>
                <a:spcPts val="1900"/>
              </a:spcBef>
              <a:spcAft>
                <a:spcPts val="0"/>
              </a:spcAft>
              <a:buSzPts val="1600"/>
              <a:buFont typeface="Calibri"/>
              <a:buChar char="●"/>
            </a:pPr>
            <a:r>
              <a:rPr lang="en-US" sz="1600">
                <a:solidFill>
                  <a:srgbClr val="B45F06"/>
                </a:solidFill>
                <a:latin typeface="Epilogue"/>
                <a:ea typeface="Epilogue"/>
                <a:cs typeface="Epilogue"/>
                <a:sym typeface="Epilogue"/>
              </a:rPr>
              <a:t>Welke eigenschap van God is op dit moment voor jou belangrijk in jouw leven?</a:t>
            </a:r>
            <a:endParaRPr sz="1600">
              <a:solidFill>
                <a:srgbClr val="B45F06"/>
              </a:solidFill>
              <a:latin typeface="Epilogue"/>
              <a:ea typeface="Epilogue"/>
              <a:cs typeface="Epilogue"/>
              <a:sym typeface="Epilogue"/>
            </a:endParaRPr>
          </a:p>
          <a:p>
            <a:pPr indent="0" lvl="0" marL="0" marR="0" rtl="0" algn="l">
              <a:lnSpc>
                <a:spcPct val="107916"/>
              </a:lnSpc>
              <a:spcBef>
                <a:spcPts val="0"/>
              </a:spcBef>
              <a:spcAft>
                <a:spcPts val="0"/>
              </a:spcAft>
              <a:buClr>
                <a:schemeClr val="dk1"/>
              </a:buClr>
              <a:buSzPts val="1100"/>
              <a:buFont typeface="Arial"/>
              <a:buNone/>
            </a:pPr>
            <a:r>
              <a:t/>
            </a:r>
            <a:endParaRPr sz="1600">
              <a:solidFill>
                <a:srgbClr val="B45F06"/>
              </a:solidFill>
              <a:latin typeface="Epilogue"/>
              <a:ea typeface="Epilogue"/>
              <a:cs typeface="Epilogue"/>
              <a:sym typeface="Epilogue"/>
            </a:endParaRPr>
          </a:p>
          <a:p>
            <a:pPr indent="-330200" lvl="0" marL="317500" marR="0" rtl="0" algn="l">
              <a:lnSpc>
                <a:spcPct val="107916"/>
              </a:lnSpc>
              <a:spcBef>
                <a:spcPts val="0"/>
              </a:spcBef>
              <a:spcAft>
                <a:spcPts val="0"/>
              </a:spcAft>
              <a:buSzPts val="1600"/>
              <a:buFont typeface="Calibri"/>
              <a:buChar char="●"/>
            </a:pPr>
            <a:r>
              <a:rPr lang="en-US" sz="1600">
                <a:solidFill>
                  <a:srgbClr val="B45F06"/>
                </a:solidFill>
                <a:latin typeface="Epilogue"/>
                <a:ea typeface="Epilogue"/>
                <a:cs typeface="Epilogue"/>
                <a:sym typeface="Epilogue"/>
              </a:rPr>
              <a:t>Heb je weleens een moment(en) gehad waarop je God helemaal niet meer zag?</a:t>
            </a:r>
            <a:endParaRPr sz="1600">
              <a:solidFill>
                <a:srgbClr val="B45F06"/>
              </a:solidFill>
              <a:latin typeface="Epilogue"/>
              <a:ea typeface="Epilogue"/>
              <a:cs typeface="Epilogue"/>
              <a:sym typeface="Epilogue"/>
            </a:endParaRPr>
          </a:p>
          <a:p>
            <a:pPr indent="0" lvl="0" marL="0" marR="0" rtl="0" algn="l">
              <a:lnSpc>
                <a:spcPct val="107916"/>
              </a:lnSpc>
              <a:spcBef>
                <a:spcPts val="0"/>
              </a:spcBef>
              <a:spcAft>
                <a:spcPts val="0"/>
              </a:spcAft>
              <a:buClr>
                <a:schemeClr val="dk1"/>
              </a:buClr>
              <a:buSzPts val="1100"/>
              <a:buFont typeface="Arial"/>
              <a:buNone/>
            </a:pPr>
            <a:r>
              <a:t/>
            </a:r>
            <a:endParaRPr sz="1600">
              <a:solidFill>
                <a:srgbClr val="B45F06"/>
              </a:solidFill>
              <a:latin typeface="Epilogue"/>
              <a:ea typeface="Epilogue"/>
              <a:cs typeface="Epilogue"/>
              <a:sym typeface="Epilogue"/>
            </a:endParaRPr>
          </a:p>
          <a:p>
            <a:pPr indent="-330200" lvl="0" marL="317500" marR="0" rtl="0" algn="l">
              <a:lnSpc>
                <a:spcPct val="107916"/>
              </a:lnSpc>
              <a:spcBef>
                <a:spcPts val="0"/>
              </a:spcBef>
              <a:spcAft>
                <a:spcPts val="0"/>
              </a:spcAft>
              <a:buSzPts val="1600"/>
              <a:buFont typeface="Calibri"/>
              <a:buChar char="●"/>
            </a:pPr>
            <a:r>
              <a:rPr lang="en-US" sz="1600">
                <a:solidFill>
                  <a:srgbClr val="B45F06"/>
                </a:solidFill>
                <a:latin typeface="Epilogue"/>
                <a:ea typeface="Epilogue"/>
                <a:cs typeface="Epilogue"/>
                <a:sym typeface="Epilogue"/>
              </a:rPr>
              <a:t>Gods waarheid zegt dat God trouw is. Ervaar jij dat in je leven? Ben je hierin weleens teleurgesteld? Durf jij te vertrouwen op God?</a:t>
            </a:r>
            <a:endParaRPr sz="1600">
              <a:solidFill>
                <a:srgbClr val="B45F06"/>
              </a:solidFill>
              <a:latin typeface="Epilogue"/>
              <a:ea typeface="Epilogue"/>
              <a:cs typeface="Epilogue"/>
              <a:sym typeface="Epilogue"/>
            </a:endParaRPr>
          </a:p>
          <a:p>
            <a:pPr indent="0" lvl="0" marL="0" marR="0" rtl="0" algn="l">
              <a:lnSpc>
                <a:spcPct val="107916"/>
              </a:lnSpc>
              <a:spcBef>
                <a:spcPts val="0"/>
              </a:spcBef>
              <a:spcAft>
                <a:spcPts val="0"/>
              </a:spcAft>
              <a:buClr>
                <a:schemeClr val="dk1"/>
              </a:buClr>
              <a:buSzPts val="1100"/>
              <a:buFont typeface="Arial"/>
              <a:buNone/>
            </a:pPr>
            <a:r>
              <a:t/>
            </a:r>
            <a:endParaRPr sz="1600">
              <a:solidFill>
                <a:srgbClr val="B45F06"/>
              </a:solidFill>
              <a:latin typeface="Epilogue"/>
              <a:ea typeface="Epilogue"/>
              <a:cs typeface="Epilogue"/>
              <a:sym typeface="Epilogue"/>
            </a:endParaRPr>
          </a:p>
          <a:p>
            <a:pPr indent="-330200" lvl="0" marL="317500" marR="0" rtl="0" algn="l">
              <a:lnSpc>
                <a:spcPct val="107916"/>
              </a:lnSpc>
              <a:spcBef>
                <a:spcPts val="0"/>
              </a:spcBef>
              <a:spcAft>
                <a:spcPts val="0"/>
              </a:spcAft>
              <a:buSzPts val="1600"/>
              <a:buFont typeface="Calibri"/>
              <a:buChar char="●"/>
            </a:pPr>
            <a:r>
              <a:rPr lang="en-US" sz="1600">
                <a:solidFill>
                  <a:srgbClr val="B45F06"/>
                </a:solidFill>
                <a:latin typeface="Epilogue"/>
                <a:ea typeface="Epilogue"/>
                <a:cs typeface="Epilogue"/>
                <a:sym typeface="Epilogue"/>
              </a:rPr>
              <a:t>Ervaar jij Gods liefde voor jou? Wat betekent Gods liefde voor jou en waar zie jij Zijn liefde in jouw leven?</a:t>
            </a:r>
            <a:endParaRPr sz="1600">
              <a:solidFill>
                <a:srgbClr val="B45F06"/>
              </a:solidFill>
              <a:latin typeface="Epilogue"/>
              <a:ea typeface="Epilogue"/>
              <a:cs typeface="Epilogue"/>
              <a:sym typeface="Epilogue"/>
            </a:endParaRPr>
          </a:p>
          <a:p>
            <a:pPr indent="0" lvl="0" marL="0" marR="0" rtl="0" algn="l">
              <a:lnSpc>
                <a:spcPct val="107916"/>
              </a:lnSpc>
              <a:spcBef>
                <a:spcPts val="0"/>
              </a:spcBef>
              <a:spcAft>
                <a:spcPts val="0"/>
              </a:spcAft>
              <a:buClr>
                <a:schemeClr val="dk1"/>
              </a:buClr>
              <a:buSzPts val="1100"/>
              <a:buFont typeface="Arial"/>
              <a:buNone/>
            </a:pPr>
            <a:r>
              <a:t/>
            </a:r>
            <a:endParaRPr sz="1600">
              <a:solidFill>
                <a:srgbClr val="B45F06"/>
              </a:solidFill>
              <a:latin typeface="Epilogue"/>
              <a:ea typeface="Epilogue"/>
              <a:cs typeface="Epilogue"/>
              <a:sym typeface="Epilogue"/>
            </a:endParaRPr>
          </a:p>
          <a:p>
            <a:pPr indent="-330200" lvl="0" marL="317500" marR="0" rtl="0" algn="l">
              <a:lnSpc>
                <a:spcPct val="107916"/>
              </a:lnSpc>
              <a:spcBef>
                <a:spcPts val="0"/>
              </a:spcBef>
              <a:spcAft>
                <a:spcPts val="0"/>
              </a:spcAft>
              <a:buSzPts val="1600"/>
              <a:buFont typeface="Calibri"/>
              <a:buChar char="●"/>
            </a:pPr>
            <a:r>
              <a:rPr lang="en-US" sz="1600">
                <a:solidFill>
                  <a:srgbClr val="B45F06"/>
                </a:solidFill>
                <a:latin typeface="Epilogue"/>
                <a:ea typeface="Epilogue"/>
                <a:cs typeface="Epilogue"/>
                <a:sym typeface="Epilogue"/>
              </a:rPr>
              <a:t>Zijn er momenten in je leven geweest dat je Gods waarheden (zijn goedheid, trouw en liefde) gemist hebt?</a:t>
            </a:r>
            <a:endParaRPr sz="1600">
              <a:solidFill>
                <a:srgbClr val="B45F06"/>
              </a:solidFill>
              <a:latin typeface="Epilogue"/>
              <a:ea typeface="Epilogue"/>
              <a:cs typeface="Epilogue"/>
              <a:sym typeface="Epilogue"/>
            </a:endParaRPr>
          </a:p>
          <a:p>
            <a:pPr indent="0" lvl="0" marL="457200" marR="0" rtl="0" algn="ctr">
              <a:lnSpc>
                <a:spcPct val="100000"/>
              </a:lnSpc>
              <a:spcBef>
                <a:spcPts val="0"/>
              </a:spcBef>
              <a:spcAft>
                <a:spcPts val="0"/>
              </a:spcAft>
              <a:buNone/>
            </a:pPr>
            <a:r>
              <a:t/>
            </a:r>
            <a:endParaRPr b="1" sz="2000">
              <a:solidFill>
                <a:srgbClr val="B45F06"/>
              </a:solidFill>
              <a:latin typeface="Epilogue"/>
              <a:ea typeface="Epilogue"/>
              <a:cs typeface="Epilogue"/>
              <a:sym typeface="Epilogue"/>
            </a:endParaRPr>
          </a:p>
        </p:txBody>
      </p:sp>
      <p:pic>
        <p:nvPicPr>
          <p:cNvPr id="182" name="Google Shape;182;g2b606a9ff62_0_24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3"/>
          <p:cNvSpPr txBox="1"/>
          <p:nvPr>
            <p:ph idx="1" type="body"/>
          </p:nvPr>
        </p:nvSpPr>
        <p:spPr>
          <a:xfrm>
            <a:off x="457200" y="2567850"/>
            <a:ext cx="8229600" cy="1722300"/>
          </a:xfrm>
          <a:prstGeom prst="rect">
            <a:avLst/>
          </a:prstGeom>
          <a:noFill/>
          <a:ln>
            <a:noFill/>
          </a:ln>
        </p:spPr>
        <p:txBody>
          <a:bodyPr anchorCtr="0" anchor="t" bIns="45700" lIns="91425" spcFirstLastPara="1" rIns="91425" wrap="square" tIns="45700">
            <a:noAutofit/>
          </a:bodyPr>
          <a:lstStyle/>
          <a:p>
            <a:pPr indent="0" lvl="0" marL="0" rtl="0" algn="ctr">
              <a:lnSpc>
                <a:spcPct val="107916"/>
              </a:lnSpc>
              <a:spcBef>
                <a:spcPts val="0"/>
              </a:spcBef>
              <a:spcAft>
                <a:spcPts val="0"/>
              </a:spcAft>
              <a:buClr>
                <a:schemeClr val="dk1"/>
              </a:buClr>
              <a:buSzPts val="1100"/>
              <a:buFont typeface="Arial"/>
              <a:buNone/>
            </a:pPr>
            <a:r>
              <a:rPr lang="en-US" sz="2000" u="sng">
                <a:solidFill>
                  <a:srgbClr val="B45F06"/>
                </a:solidFill>
                <a:latin typeface="Epilogue"/>
                <a:ea typeface="Epilogue"/>
                <a:cs typeface="Epilogue"/>
                <a:sym typeface="Epilogue"/>
              </a:rPr>
              <a:t>Tijdens de reis van ons leven wordt de meest levensveranderende blik op onszelf gevormd door het zicht dat we hebben op God.</a:t>
            </a:r>
            <a:endParaRPr sz="2000" u="sng">
              <a:solidFill>
                <a:srgbClr val="B45F06"/>
              </a:solidFill>
              <a:latin typeface="Epilogue"/>
              <a:ea typeface="Epilogue"/>
              <a:cs typeface="Epilogue"/>
              <a:sym typeface="Epilogue"/>
            </a:endParaRPr>
          </a:p>
          <a:p>
            <a:pPr indent="-342900" lvl="0" marL="342900" rtl="0" algn="ctr">
              <a:lnSpc>
                <a:spcPct val="100000"/>
              </a:lnSpc>
              <a:spcBef>
                <a:spcPts val="1900"/>
              </a:spcBef>
              <a:spcAft>
                <a:spcPts val="0"/>
              </a:spcAft>
              <a:buClr>
                <a:schemeClr val="dk1"/>
              </a:buClr>
              <a:buSzPts val="2800"/>
              <a:buFont typeface="Arial"/>
              <a:buNone/>
            </a:pPr>
            <a:r>
              <a:t/>
            </a:r>
            <a:endParaRPr b="1" i="1" sz="2000">
              <a:latin typeface="Epilogue"/>
              <a:ea typeface="Epilogue"/>
              <a:cs typeface="Epilogue"/>
              <a:sym typeface="Epilogue"/>
            </a:endParaRPr>
          </a:p>
        </p:txBody>
      </p:sp>
      <p:pic>
        <p:nvPicPr>
          <p:cNvPr id="80" name="Google Shape;80;p3"/>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4"/>
          <p:cNvSpPr txBox="1"/>
          <p:nvPr>
            <p:ph idx="1" type="body"/>
          </p:nvPr>
        </p:nvSpPr>
        <p:spPr>
          <a:xfrm>
            <a:off x="518900" y="1689450"/>
            <a:ext cx="8229600" cy="34791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200"/>
              <a:buFont typeface="Arial"/>
              <a:buNone/>
            </a:pPr>
            <a:r>
              <a:rPr b="1" i="0" lang="en-US" sz="2000" u="none">
                <a:solidFill>
                  <a:srgbClr val="B45F06"/>
                </a:solidFill>
                <a:latin typeface="Epilogue"/>
                <a:ea typeface="Epilogue"/>
                <a:cs typeface="Epilogue"/>
                <a:sym typeface="Epilogue"/>
              </a:rPr>
              <a:t>WAT JIJ GELOOFT,</a:t>
            </a:r>
            <a:r>
              <a:rPr lang="en-US" sz="2000">
                <a:solidFill>
                  <a:srgbClr val="B45F06"/>
                </a:solidFill>
                <a:latin typeface="Epilogue"/>
                <a:ea typeface="Epilogue"/>
                <a:cs typeface="Epilogue"/>
                <a:sym typeface="Epilogue"/>
              </a:rPr>
              <a:t> </a:t>
            </a:r>
            <a:r>
              <a:rPr b="1" i="0" lang="en-US" sz="2000" u="none">
                <a:solidFill>
                  <a:srgbClr val="B45F06"/>
                </a:solidFill>
                <a:latin typeface="Epilogue"/>
                <a:ea typeface="Epilogue"/>
                <a:cs typeface="Epilogue"/>
                <a:sym typeface="Epilogue"/>
              </a:rPr>
              <a:t>BEPAALT HOE JE LEEFT.</a:t>
            </a:r>
            <a:endParaRPr sz="2000">
              <a:solidFill>
                <a:srgbClr val="B45F06"/>
              </a:solidFill>
              <a:latin typeface="Epilogue"/>
              <a:ea typeface="Epilogue"/>
              <a:cs typeface="Epilogue"/>
              <a:sym typeface="Epilogue"/>
            </a:endParaRPr>
          </a:p>
          <a:p>
            <a:pPr indent="-342900" lvl="0" marL="342900" rtl="0" algn="ctr">
              <a:lnSpc>
                <a:spcPct val="100000"/>
              </a:lnSpc>
              <a:spcBef>
                <a:spcPts val="0"/>
              </a:spcBef>
              <a:spcAft>
                <a:spcPts val="0"/>
              </a:spcAft>
              <a:buClr>
                <a:schemeClr val="dk1"/>
              </a:buClr>
              <a:buSzPts val="3200"/>
              <a:buFont typeface="Arial"/>
              <a:buNone/>
            </a:pPr>
            <a:r>
              <a:rPr b="1" i="0" lang="en-US" sz="2000" u="none">
                <a:solidFill>
                  <a:srgbClr val="B45F06"/>
                </a:solidFill>
                <a:latin typeface="Epilogue"/>
                <a:ea typeface="Epilogue"/>
                <a:cs typeface="Epilogue"/>
                <a:sym typeface="Epilogue"/>
              </a:rPr>
              <a:t>WAT JIJ GELOOFT OVER GOD, BEPAALT HOE JE LEEFT.</a:t>
            </a:r>
            <a:endParaRPr b="1" i="0" sz="2000" u="none">
              <a:solidFill>
                <a:srgbClr val="B45F06"/>
              </a:solidFill>
              <a:latin typeface="Epilogue"/>
              <a:ea typeface="Epilogue"/>
              <a:cs typeface="Epilogue"/>
              <a:sym typeface="Epilogue"/>
            </a:endParaRPr>
          </a:p>
          <a:p>
            <a:pPr indent="-342900" lvl="0" marL="342900" rtl="0" algn="ctr">
              <a:lnSpc>
                <a:spcPct val="100000"/>
              </a:lnSpc>
              <a:spcBef>
                <a:spcPts val="0"/>
              </a:spcBef>
              <a:spcAft>
                <a:spcPts val="0"/>
              </a:spcAft>
              <a:buClr>
                <a:schemeClr val="dk1"/>
              </a:buClr>
              <a:buSzPts val="3200"/>
              <a:buFont typeface="Arial"/>
              <a:buNone/>
            </a:pPr>
            <a:r>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“Als we werkelijk willen weten wie we zijn, hebben we het nodig om te kijken naar Degene naar wiens Evenbeeld we gemaakt zijn. Zonder een juist zicht op God, kun je jezelf nooit zien voor wie je werkelijk bent.”</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16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1600">
                <a:solidFill>
                  <a:srgbClr val="B45F06"/>
                </a:solidFill>
                <a:latin typeface="Epilogue"/>
                <a:ea typeface="Epilogue"/>
                <a:cs typeface="Epilogue"/>
                <a:sym typeface="Epilogue"/>
              </a:rPr>
              <a:t>-Nadine de Vos-</a:t>
            </a:r>
            <a:br>
              <a:rPr i="1" lang="en-US" sz="2000">
                <a:solidFill>
                  <a:srgbClr val="B45F06"/>
                </a:solidFill>
                <a:latin typeface="Epilogue"/>
                <a:ea typeface="Epilogue"/>
                <a:cs typeface="Epilogue"/>
                <a:sym typeface="Epilogue"/>
              </a:rPr>
            </a:br>
            <a:endParaRPr i="1" sz="2000">
              <a:solidFill>
                <a:srgbClr val="B45F06"/>
              </a:solidFill>
              <a:latin typeface="Epilogue"/>
              <a:ea typeface="Epilogue"/>
              <a:cs typeface="Epilogue"/>
              <a:sym typeface="Epilogue"/>
            </a:endParaRPr>
          </a:p>
        </p:txBody>
      </p:sp>
      <p:pic>
        <p:nvPicPr>
          <p:cNvPr id="86" name="Google Shape;86;p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5"/>
          <p:cNvSpPr txBox="1"/>
          <p:nvPr>
            <p:ph idx="1" type="body"/>
          </p:nvPr>
        </p:nvSpPr>
        <p:spPr>
          <a:xfrm>
            <a:off x="457200" y="2084700"/>
            <a:ext cx="8229600" cy="26886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t/>
            </a:r>
            <a:endParaRPr b="1" i="1" sz="2800" u="none">
              <a:solidFill>
                <a:schemeClr val="dk1"/>
              </a:solidFill>
              <a:latin typeface="Arial"/>
              <a:ea typeface="Arial"/>
              <a:cs typeface="Arial"/>
              <a:sym typeface="Arial"/>
            </a:endParaRPr>
          </a:p>
          <a:p>
            <a:pPr indent="-342900" lvl="0" marL="342900" rtl="0" algn="ctr">
              <a:lnSpc>
                <a:spcPct val="100000"/>
              </a:lnSpc>
              <a:spcBef>
                <a:spcPts val="640"/>
              </a:spcBef>
              <a:spcAft>
                <a:spcPts val="0"/>
              </a:spcAft>
              <a:buClr>
                <a:schemeClr val="dk1"/>
              </a:buClr>
              <a:buSzPts val="3200"/>
              <a:buFont typeface="Arial"/>
              <a:buNone/>
            </a:pPr>
            <a:r>
              <a:rPr b="1" lang="en-US" sz="2000">
                <a:solidFill>
                  <a:srgbClr val="B45F06"/>
                </a:solidFill>
                <a:latin typeface="Epilogue"/>
                <a:ea typeface="Epilogue"/>
                <a:cs typeface="Epilogue"/>
                <a:sym typeface="Epilogue"/>
              </a:rPr>
              <a:t>Voordat we onderweg gaan, </a:t>
            </a:r>
            <a:endParaRPr b="1"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lang="en-US" sz="2000">
                <a:solidFill>
                  <a:srgbClr val="B45F06"/>
                </a:solidFill>
                <a:latin typeface="Epilogue"/>
                <a:ea typeface="Epilogue"/>
                <a:cs typeface="Epilogue"/>
                <a:sym typeface="Epilogue"/>
              </a:rPr>
              <a:t>vul onderstaande zin voor jezelf aan op papier:</a:t>
            </a:r>
            <a:endParaRPr b="1"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t/>
            </a:r>
            <a:endParaRPr b="1" i="1"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God is voor mij</a:t>
            </a:r>
            <a:r>
              <a:rPr b="1" i="1" lang="en-US" sz="2000">
                <a:solidFill>
                  <a:srgbClr val="B45F06"/>
                </a:solidFill>
                <a:latin typeface="Epilogue"/>
                <a:ea typeface="Epilogue"/>
                <a:cs typeface="Epilogue"/>
                <a:sym typeface="Epilogue"/>
              </a:rPr>
              <a:t>….</a:t>
            </a:r>
            <a:endParaRPr sz="2000">
              <a:solidFill>
                <a:srgbClr val="B45F06"/>
              </a:solidFill>
              <a:latin typeface="Epilogue"/>
              <a:ea typeface="Epilogue"/>
              <a:cs typeface="Epilogue"/>
              <a:sym typeface="Epilogue"/>
            </a:endParaRPr>
          </a:p>
          <a:p>
            <a:pPr indent="-342900" lvl="0" marL="342900" rtl="0" algn="ctr">
              <a:lnSpc>
                <a:spcPct val="100000"/>
              </a:lnSpc>
              <a:spcBef>
                <a:spcPts val="400"/>
              </a:spcBef>
              <a:spcAft>
                <a:spcPts val="0"/>
              </a:spcAft>
              <a:buClr>
                <a:schemeClr val="dk1"/>
              </a:buClr>
              <a:buSzPts val="2000"/>
              <a:buFont typeface="Arial"/>
              <a:buNone/>
            </a:pPr>
            <a:r>
              <a:rPr b="1" i="1" lang="en-US" sz="2000" u="sng">
                <a:solidFill>
                  <a:srgbClr val="B45F06"/>
                </a:solidFill>
                <a:latin typeface="Epilogue"/>
                <a:ea typeface="Epilogue"/>
                <a:cs typeface="Epilogue"/>
                <a:sym typeface="Epilogue"/>
              </a:rPr>
              <a:t>Wat geloof jij echt?</a:t>
            </a:r>
            <a:endParaRPr sz="2000">
              <a:solidFill>
                <a:srgbClr val="B45F06"/>
              </a:solidFill>
              <a:latin typeface="Epilogue"/>
              <a:ea typeface="Epilogue"/>
              <a:cs typeface="Epilogue"/>
              <a:sym typeface="Epilogue"/>
            </a:endParaRPr>
          </a:p>
        </p:txBody>
      </p:sp>
      <p:pic>
        <p:nvPicPr>
          <p:cNvPr id="92" name="Google Shape;92;p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2b606a9ff62_0_202"/>
          <p:cNvSpPr txBox="1"/>
          <p:nvPr>
            <p:ph idx="1" type="body"/>
          </p:nvPr>
        </p:nvSpPr>
        <p:spPr>
          <a:xfrm>
            <a:off x="457200" y="1381200"/>
            <a:ext cx="8229600" cy="4095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PSALM 100</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Juich voor de HEERE, heel de aarde;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dien de HEERE met blijdschap,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kom voor Zijn aangezicht met vrolijk gezang.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Weet dat de HEERE God is;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Hef je hoofd op.”</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u="sng">
                <a:solidFill>
                  <a:srgbClr val="B45F06"/>
                </a:solidFill>
                <a:latin typeface="Epilogue"/>
                <a:ea typeface="Epilogue"/>
                <a:cs typeface="Epilogue"/>
                <a:sym typeface="Epilogue"/>
              </a:rPr>
              <a:t> (Kijk omhoog! Zie Wie Hij is! Vul je gedachten daarmee!)</a:t>
            </a:r>
            <a:br>
              <a:rPr b="1" i="1" lang="en-US" sz="2000" u="sng">
                <a:solidFill>
                  <a:srgbClr val="B45F06"/>
                </a:solidFill>
                <a:latin typeface="Epilogue"/>
                <a:ea typeface="Epilogue"/>
                <a:cs typeface="Epilogue"/>
                <a:sym typeface="Epilogue"/>
              </a:rPr>
            </a:br>
            <a:endParaRPr b="1" i="1" sz="2000" u="sng">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Híj heeft ons gemaakt – en niet wij –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Zijn volk en de schapen van Zijn weide.</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a:t>
            </a:r>
            <a:r>
              <a:rPr lang="en-US" sz="2000" u="sng">
                <a:solidFill>
                  <a:srgbClr val="B45F06"/>
                </a:solidFill>
                <a:latin typeface="Epilogue"/>
                <a:ea typeface="Epilogue"/>
                <a:cs typeface="Epilogue"/>
                <a:sym typeface="Epilogue"/>
              </a:rPr>
              <a:t>Hij alleen is God. Kijk daarvoor naar niets of niemand anders!)</a:t>
            </a:r>
            <a:br>
              <a:rPr lang="en-US" sz="2000" u="sng">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Ga Zijn poorten binnen met een lofoffer, Zijn voorhoven met een lofzang; loof Hem, prijs Zijn Naam.</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p:txBody>
      </p:sp>
      <p:pic>
        <p:nvPicPr>
          <p:cNvPr id="98" name="Google Shape;98;g2b606a9ff62_0_20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2b606a9ff62_0_207"/>
          <p:cNvSpPr txBox="1"/>
          <p:nvPr>
            <p:ph idx="1" type="body"/>
          </p:nvPr>
        </p:nvSpPr>
        <p:spPr>
          <a:xfrm>
            <a:off x="407850" y="2121275"/>
            <a:ext cx="8229600" cy="2047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br>
              <a:rPr i="1" lang="en-US" sz="2000">
                <a:solidFill>
                  <a:srgbClr val="B45F06"/>
                </a:solidFill>
                <a:latin typeface="Epilogue"/>
                <a:ea typeface="Epilogue"/>
                <a:cs typeface="Epilogue"/>
                <a:sym typeface="Epilogue"/>
              </a:rPr>
            </a:br>
            <a:r>
              <a:rPr b="1" i="1" lang="en-US" sz="2000">
                <a:solidFill>
                  <a:srgbClr val="B45F06"/>
                </a:solidFill>
                <a:latin typeface="Epilogue"/>
                <a:ea typeface="Epilogue"/>
                <a:cs typeface="Epilogue"/>
                <a:sym typeface="Epilogue"/>
              </a:rPr>
              <a:t>Want de HEERE is goed,</a:t>
            </a:r>
            <a:endParaRPr b="1" i="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Zijn goedertierenheid is voor eeuwig.</a:t>
            </a:r>
            <a:endParaRPr b="1" i="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Zijn trouw van generatie op generatie.</a:t>
            </a:r>
            <a:endParaRPr b="1" i="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Geloof jij dit?</a:t>
            </a:r>
            <a:endParaRPr i="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p:txBody>
      </p:sp>
      <p:pic>
        <p:nvPicPr>
          <p:cNvPr id="104" name="Google Shape;104;g2b606a9ff62_0_20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6"/>
          <p:cNvSpPr txBox="1"/>
          <p:nvPr>
            <p:ph idx="1" type="subTitle"/>
          </p:nvPr>
        </p:nvSpPr>
        <p:spPr>
          <a:xfrm>
            <a:off x="899250" y="3210000"/>
            <a:ext cx="7345500" cy="438000"/>
          </a:xfrm>
          <a:prstGeom prst="rect">
            <a:avLst/>
          </a:prstGeom>
          <a:noFill/>
          <a:ln>
            <a:noFill/>
          </a:ln>
        </p:spPr>
        <p:txBody>
          <a:bodyPr anchorCtr="0" anchor="t" bIns="45700" lIns="91425" spcFirstLastPara="1" rIns="91425" wrap="square" tIns="45700">
            <a:noAutofit/>
          </a:bodyPr>
          <a:lstStyle/>
          <a:p>
            <a:pPr indent="-355600" lvl="0" marL="457200" marR="0" rtl="0" algn="ctr">
              <a:lnSpc>
                <a:spcPct val="100000"/>
              </a:lnSpc>
              <a:spcBef>
                <a:spcPts val="0"/>
              </a:spcBef>
              <a:spcAft>
                <a:spcPts val="0"/>
              </a:spcAft>
              <a:buClr>
                <a:srgbClr val="B45F06"/>
              </a:buClr>
              <a:buSzPts val="2000"/>
              <a:buFont typeface="Epilogue"/>
              <a:buAutoNum type="arabicPeriod"/>
            </a:pPr>
            <a:r>
              <a:rPr b="1" lang="en-US" sz="2000">
                <a:solidFill>
                  <a:srgbClr val="B45F06"/>
                </a:solidFill>
                <a:latin typeface="Epilogue"/>
                <a:ea typeface="Epilogue"/>
                <a:cs typeface="Epilogue"/>
                <a:sym typeface="Epilogue"/>
              </a:rPr>
              <a:t>Geloof jij écht dat de HEERE goed is?</a:t>
            </a:r>
            <a:endParaRPr b="1" sz="2000">
              <a:solidFill>
                <a:srgbClr val="B45F06"/>
              </a:solidFill>
              <a:latin typeface="Epilogue"/>
              <a:ea typeface="Epilogue"/>
              <a:cs typeface="Epilogue"/>
              <a:sym typeface="Epilogue"/>
            </a:endParaRPr>
          </a:p>
        </p:txBody>
      </p:sp>
      <p:pic>
        <p:nvPicPr>
          <p:cNvPr id="110" name="Google Shape;110;p6"/>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7"/>
          <p:cNvSpPr txBox="1"/>
          <p:nvPr>
            <p:ph idx="1" type="body"/>
          </p:nvPr>
        </p:nvSpPr>
        <p:spPr>
          <a:xfrm>
            <a:off x="396087" y="2297912"/>
            <a:ext cx="8351700" cy="2262300"/>
          </a:xfrm>
          <a:prstGeom prst="rect">
            <a:avLst/>
          </a:prstGeom>
          <a:noFill/>
          <a:ln>
            <a:noFill/>
          </a:ln>
        </p:spPr>
        <p:txBody>
          <a:bodyPr anchorCtr="0" anchor="t" bIns="45700" lIns="91425" spcFirstLastPara="1" rIns="91425" wrap="square" tIns="45700">
            <a:noAutofit/>
          </a:bodyPr>
          <a:lstStyle/>
          <a:p>
            <a:pPr indent="-342900" lvl="0" marL="342900" rtl="0" algn="ctr">
              <a:lnSpc>
                <a:spcPct val="90000"/>
              </a:lnSpc>
              <a:spcBef>
                <a:spcPts val="0"/>
              </a:spcBef>
              <a:spcAft>
                <a:spcPts val="0"/>
              </a:spcAft>
              <a:buClr>
                <a:schemeClr val="dk1"/>
              </a:buClr>
              <a:buSzPts val="2400"/>
              <a:buFont typeface="Arial"/>
              <a:buNone/>
            </a:pPr>
            <a:r>
              <a:rPr i="1" lang="en-US" sz="2000" u="none">
                <a:solidFill>
                  <a:srgbClr val="B45F06"/>
                </a:solidFill>
                <a:latin typeface="Epilogue"/>
                <a:ea typeface="Epilogue"/>
                <a:cs typeface="Epilogue"/>
                <a:sym typeface="Epilogue"/>
              </a:rPr>
              <a:t>Op het moment dat we aan de goedheid van God twijfelen, hebben we het idee dat we het recht hebben </a:t>
            </a:r>
            <a:endParaRPr i="1" sz="2000" u="none">
              <a:solidFill>
                <a:srgbClr val="B45F06"/>
              </a:solidFill>
              <a:latin typeface="Epilogue"/>
              <a:ea typeface="Epilogue"/>
              <a:cs typeface="Epilogue"/>
              <a:sym typeface="Epilogue"/>
            </a:endParaRPr>
          </a:p>
          <a:p>
            <a:pPr indent="-342900" lvl="0" marL="342900" rtl="0" algn="ctr">
              <a:lnSpc>
                <a:spcPct val="90000"/>
              </a:lnSpc>
              <a:spcBef>
                <a:spcPts val="0"/>
              </a:spcBef>
              <a:spcAft>
                <a:spcPts val="0"/>
              </a:spcAft>
              <a:buClr>
                <a:schemeClr val="dk1"/>
              </a:buClr>
              <a:buSzPts val="2400"/>
              <a:buFont typeface="Arial"/>
              <a:buNone/>
            </a:pPr>
            <a:r>
              <a:rPr i="1" lang="en-US" sz="2000" u="none">
                <a:solidFill>
                  <a:srgbClr val="B45F06"/>
                </a:solidFill>
                <a:latin typeface="Epilogue"/>
                <a:ea typeface="Epilogue"/>
                <a:cs typeface="Epilogue"/>
                <a:sym typeface="Epilogue"/>
              </a:rPr>
              <a:t>om Zijn wil af te wijzen. </a:t>
            </a:r>
            <a:endParaRPr i="1" sz="2000" u="none">
              <a:solidFill>
                <a:srgbClr val="B45F06"/>
              </a:solidFill>
              <a:latin typeface="Epilogue"/>
              <a:ea typeface="Epilogue"/>
              <a:cs typeface="Epilogue"/>
              <a:sym typeface="Epilogue"/>
            </a:endParaRPr>
          </a:p>
          <a:p>
            <a:pPr indent="-342900" lvl="0" marL="342900" rtl="0" algn="ctr">
              <a:lnSpc>
                <a:spcPct val="90000"/>
              </a:lnSpc>
              <a:spcBef>
                <a:spcPts val="0"/>
              </a:spcBef>
              <a:spcAft>
                <a:spcPts val="0"/>
              </a:spcAft>
              <a:buClr>
                <a:schemeClr val="dk1"/>
              </a:buClr>
              <a:buSzPts val="2400"/>
              <a:buFont typeface="Arial"/>
              <a:buNone/>
            </a:pPr>
            <a:r>
              <a:rPr i="1" lang="en-US" sz="2000" u="none">
                <a:solidFill>
                  <a:srgbClr val="B45F06"/>
                </a:solidFill>
                <a:latin typeface="Epilogue"/>
                <a:ea typeface="Epilogue"/>
                <a:cs typeface="Epilogue"/>
                <a:sym typeface="Epilogue"/>
              </a:rPr>
              <a:t>En om onze eigen ideeën te vormen </a:t>
            </a:r>
            <a:endParaRPr i="1" sz="2000" u="none">
              <a:solidFill>
                <a:srgbClr val="B45F06"/>
              </a:solidFill>
              <a:latin typeface="Epilogue"/>
              <a:ea typeface="Epilogue"/>
              <a:cs typeface="Epilogue"/>
              <a:sym typeface="Epilogue"/>
            </a:endParaRPr>
          </a:p>
          <a:p>
            <a:pPr indent="-342900" lvl="0" marL="342900" rtl="0" algn="ctr">
              <a:lnSpc>
                <a:spcPct val="90000"/>
              </a:lnSpc>
              <a:spcBef>
                <a:spcPts val="0"/>
              </a:spcBef>
              <a:spcAft>
                <a:spcPts val="0"/>
              </a:spcAft>
              <a:buClr>
                <a:schemeClr val="dk1"/>
              </a:buClr>
              <a:buSzPts val="2400"/>
              <a:buFont typeface="Arial"/>
              <a:buNone/>
            </a:pPr>
            <a:r>
              <a:rPr i="1" lang="en-US" sz="2000" u="none">
                <a:solidFill>
                  <a:srgbClr val="B45F06"/>
                </a:solidFill>
                <a:latin typeface="Epilogue"/>
                <a:ea typeface="Epilogue"/>
                <a:cs typeface="Epilogue"/>
                <a:sym typeface="Epilogue"/>
              </a:rPr>
              <a:t>over goed en kwaad.</a:t>
            </a:r>
            <a:endParaRPr sz="2000">
              <a:solidFill>
                <a:srgbClr val="B45F06"/>
              </a:solidFill>
              <a:latin typeface="Epilogue"/>
              <a:ea typeface="Epilogue"/>
              <a:cs typeface="Epilogue"/>
              <a:sym typeface="Epilogue"/>
            </a:endParaRPr>
          </a:p>
          <a:p>
            <a:pPr indent="-342900" lvl="0" marL="342900" rtl="0" algn="ctr">
              <a:lnSpc>
                <a:spcPct val="90000"/>
              </a:lnSpc>
              <a:spcBef>
                <a:spcPts val="480"/>
              </a:spcBef>
              <a:spcAft>
                <a:spcPts val="0"/>
              </a:spcAft>
              <a:buClr>
                <a:schemeClr val="dk1"/>
              </a:buClr>
              <a:buSzPts val="2400"/>
              <a:buFont typeface="Arial"/>
              <a:buNone/>
            </a:pPr>
            <a:r>
              <a:rPr i="0" lang="en-US" sz="2000" u="none">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342900" lvl="0" marL="342900" rtl="0" algn="ctr">
              <a:lnSpc>
                <a:spcPct val="90000"/>
              </a:lnSpc>
              <a:spcBef>
                <a:spcPts val="480"/>
              </a:spcBef>
              <a:spcAft>
                <a:spcPts val="0"/>
              </a:spcAft>
              <a:buClr>
                <a:schemeClr val="dk1"/>
              </a:buClr>
              <a:buSzPts val="2400"/>
              <a:buFont typeface="Arial"/>
              <a:buNone/>
            </a:pPr>
            <a:r>
              <a:rPr lang="en-US" sz="1600">
                <a:solidFill>
                  <a:srgbClr val="B45F06"/>
                </a:solidFill>
                <a:latin typeface="Epilogue"/>
                <a:ea typeface="Epilogue"/>
                <a:cs typeface="Epilogue"/>
                <a:sym typeface="Epilogue"/>
              </a:rPr>
              <a:t>-</a:t>
            </a:r>
            <a:r>
              <a:rPr i="0" lang="en-US" sz="1600" u="none">
                <a:solidFill>
                  <a:srgbClr val="B45F06"/>
                </a:solidFill>
                <a:latin typeface="Epilogue"/>
                <a:ea typeface="Epilogue"/>
                <a:cs typeface="Epilogue"/>
                <a:sym typeface="Epilogue"/>
              </a:rPr>
              <a:t>John Piper</a:t>
            </a:r>
            <a:r>
              <a:rPr lang="en-US" sz="1600">
                <a:solidFill>
                  <a:srgbClr val="B45F06"/>
                </a:solidFill>
                <a:latin typeface="Epilogue"/>
                <a:ea typeface="Epilogue"/>
                <a:cs typeface="Epilogue"/>
                <a:sym typeface="Epilogue"/>
              </a:rPr>
              <a:t>-</a:t>
            </a:r>
            <a:endParaRPr sz="1600"/>
          </a:p>
        </p:txBody>
      </p:sp>
      <p:pic>
        <p:nvPicPr>
          <p:cNvPr id="116" name="Google Shape;116;p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2009-11-25T12:38:23Z</dcterms:created>
  <dc:creator>Nadine de Goede</dc:creator>
</cp:coreProperties>
</file>