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6858000" cx="9144000"/>
  <p:notesSz cx="6858000" cy="9144000"/>
  <p:embeddedFontLst>
    <p:embeddedFont>
      <p:font typeface="Economica"/>
      <p:regular r:id="rId34"/>
      <p:bold r:id="rId35"/>
      <p:italic r:id="rId36"/>
      <p:boldItalic r:id="rId37"/>
    </p:embeddedFont>
    <p:embeddedFont>
      <p:font typeface="Epilogue"/>
      <p:regular r:id="rId38"/>
      <p:bold r:id="rId39"/>
      <p:italic r:id="rId40"/>
      <p:boldItalic r:id="rId41"/>
    </p:embeddedFont>
    <p:embeddedFont>
      <p:font typeface="Open Sans"/>
      <p:regular r:id="rId42"/>
      <p:bold r:id="rId43"/>
      <p:italic r:id="rId44"/>
      <p:boldItalic r:id="rId4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46" roundtripDataSignature="AMtx7mgqSBy9Jg8FrrDMikZyxee6oQy9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Epilogue-italic.fntdata"/><Relationship Id="rId20" Type="http://schemas.openxmlformats.org/officeDocument/2006/relationships/slide" Target="slides/slide15.xml"/><Relationship Id="rId42" Type="http://schemas.openxmlformats.org/officeDocument/2006/relationships/font" Target="fonts/OpenSans-regular.fntdata"/><Relationship Id="rId41" Type="http://schemas.openxmlformats.org/officeDocument/2006/relationships/font" Target="fonts/Epilogue-boldItalic.fntdata"/><Relationship Id="rId22" Type="http://schemas.openxmlformats.org/officeDocument/2006/relationships/slide" Target="slides/slide17.xml"/><Relationship Id="rId44" Type="http://schemas.openxmlformats.org/officeDocument/2006/relationships/font" Target="fonts/OpenSans-italic.fntdata"/><Relationship Id="rId21" Type="http://schemas.openxmlformats.org/officeDocument/2006/relationships/slide" Target="slides/slide16.xml"/><Relationship Id="rId43" Type="http://schemas.openxmlformats.org/officeDocument/2006/relationships/font" Target="fonts/OpenSans-bold.fntdata"/><Relationship Id="rId24" Type="http://schemas.openxmlformats.org/officeDocument/2006/relationships/slide" Target="slides/slide19.xml"/><Relationship Id="rId46" Type="http://customschemas.google.com/relationships/presentationmetadata" Target="metadata"/><Relationship Id="rId23" Type="http://schemas.openxmlformats.org/officeDocument/2006/relationships/slide" Target="slides/slide18.xml"/><Relationship Id="rId45" Type="http://schemas.openxmlformats.org/officeDocument/2006/relationships/font" Target="fonts/OpenSans-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Economica-bold.fntdata"/><Relationship Id="rId12" Type="http://schemas.openxmlformats.org/officeDocument/2006/relationships/slide" Target="slides/slide7.xml"/><Relationship Id="rId34" Type="http://schemas.openxmlformats.org/officeDocument/2006/relationships/font" Target="fonts/Economica-regular.fntdata"/><Relationship Id="rId15" Type="http://schemas.openxmlformats.org/officeDocument/2006/relationships/slide" Target="slides/slide10.xml"/><Relationship Id="rId37" Type="http://schemas.openxmlformats.org/officeDocument/2006/relationships/font" Target="fonts/Economica-boldItalic.fntdata"/><Relationship Id="rId14" Type="http://schemas.openxmlformats.org/officeDocument/2006/relationships/slide" Target="slides/slide9.xml"/><Relationship Id="rId36" Type="http://schemas.openxmlformats.org/officeDocument/2006/relationships/font" Target="fonts/Economica-italic.fntdata"/><Relationship Id="rId17" Type="http://schemas.openxmlformats.org/officeDocument/2006/relationships/slide" Target="slides/slide12.xml"/><Relationship Id="rId39" Type="http://schemas.openxmlformats.org/officeDocument/2006/relationships/font" Target="fonts/Epilogue-bold.fntdata"/><Relationship Id="rId16" Type="http://schemas.openxmlformats.org/officeDocument/2006/relationships/slide" Target="slides/slide11.xml"/><Relationship Id="rId38" Type="http://schemas.openxmlformats.org/officeDocument/2006/relationships/font" Target="fonts/Epilogue-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b5d26ad691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g2b5d26ad691_0_6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b5d26ad691_0_3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g2b5d26ad691_0_32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b5d26ad691_0_3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g2b5d26ad691_0_3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b5d26ad691_0_3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g2b5d26ad691_0_35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b5d26ad691_0_3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2b5d26ad691_0_35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2b5d26ad691_0_3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g2b5d26ad691_0_36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b5d26ad691_0_3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g2b5d26ad691_0_36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b5d26ad691_0_3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g2b5d26ad691_0_37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b5d26ad691_0_3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g2b5d26ad691_0_33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b5d26ad691_0_3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g2b5d26ad691_0_38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b5d26ad691_0_3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2b5d26ad691_0_38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b5d26ad691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g2b5d26ad691_0_1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b5d26ad691_0_3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g2b5d26ad691_0_33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b5d26ad691_0_3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g2b5d26ad691_0_37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2b5d26ad691_0_3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g2b5d26ad691_0_39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2b5d26ad691_0_3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g2b5d26ad691_0_39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b5d26ad691_0_4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g2b5d26ad691_0_40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2b5d26ad691_0_4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g2b5d26ad691_0_4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b5d26ad691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g2b5d26ad691_0_19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b5d26ad691_0_4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g2b5d26ad691_0_4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b5d26ad691_0_1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g2b5d26ad691_0_18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b5d26ad691_0_1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g2b5d26ad691_0_19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b5d26ad691_0_2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g2b5d26ad691_0_26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b5d26ad691_0_3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g2b5d26ad691_0_3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b5d26ad691_0_4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g2b5d26ad691_0_40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g2b5d26ad691_0_4"/>
          <p:cNvSpPr/>
          <p:nvPr/>
        </p:nvSpPr>
        <p:spPr>
          <a:xfrm>
            <a:off x="2744013" y="10089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g2b5d26ad691_0_4"/>
          <p:cNvSpPr/>
          <p:nvPr/>
        </p:nvSpPr>
        <p:spPr>
          <a:xfrm rot="10800000">
            <a:off x="5318350" y="43556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g2b5d26ad691_0_4"/>
          <p:cNvSpPr txBox="1"/>
          <p:nvPr>
            <p:ph type="ctrTitle"/>
          </p:nvPr>
        </p:nvSpPr>
        <p:spPr>
          <a:xfrm>
            <a:off x="3044700" y="1925674"/>
            <a:ext cx="3054600" cy="2049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g2b5d26ad691_0_4"/>
          <p:cNvSpPr txBox="1"/>
          <p:nvPr>
            <p:ph idx="1" type="subTitle"/>
          </p:nvPr>
        </p:nvSpPr>
        <p:spPr>
          <a:xfrm>
            <a:off x="3044700" y="4155440"/>
            <a:ext cx="3054600" cy="9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g2b5d26ad691_0_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g2b5d26ad691_0_46"/>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g2b5d26ad691_0_46"/>
          <p:cNvSpPr txBox="1"/>
          <p:nvPr>
            <p:ph hasCustomPrompt="1" type="title"/>
          </p:nvPr>
        </p:nvSpPr>
        <p:spPr>
          <a:xfrm>
            <a:off x="311700" y="1276167"/>
            <a:ext cx="8520600" cy="2838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g2b5d26ad691_0_46"/>
          <p:cNvSpPr txBox="1"/>
          <p:nvPr>
            <p:ph idx="1" type="body"/>
          </p:nvPr>
        </p:nvSpPr>
        <p:spPr>
          <a:xfrm>
            <a:off x="311700" y="4216000"/>
            <a:ext cx="8520600" cy="1428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g2b5d26ad691_0_4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g2b5d26ad691_0_5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58" name="Shape 58"/>
        <p:cNvGrpSpPr/>
        <p:nvPr/>
      </p:nvGrpSpPr>
      <p:grpSpPr>
        <a:xfrm>
          <a:off x="0" y="0"/>
          <a:ext cx="0" cy="0"/>
          <a:chOff x="0" y="0"/>
          <a:chExt cx="0" cy="0"/>
        </a:xfrm>
      </p:grpSpPr>
      <p:sp>
        <p:nvSpPr>
          <p:cNvPr id="59" name="Google Shape;59;g2b5d26ad691_0_5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60" name="Google Shape;60;g2b5d26ad691_0_5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spcBef>
                <a:spcPts val="360"/>
              </a:spcBef>
              <a:spcAft>
                <a:spcPts val="0"/>
              </a:spcAft>
              <a:buClr>
                <a:schemeClr val="dk1"/>
              </a:buClr>
              <a:buSzPts val="1800"/>
              <a:buChar char="■"/>
              <a:defRPr/>
            </a:lvl6pPr>
            <a:lvl7pPr indent="-342900" lvl="6" marL="3200400" rtl="0" algn="l">
              <a:spcBef>
                <a:spcPts val="360"/>
              </a:spcBef>
              <a:spcAft>
                <a:spcPts val="0"/>
              </a:spcAft>
              <a:buClr>
                <a:schemeClr val="dk1"/>
              </a:buClr>
              <a:buSzPts val="1800"/>
              <a:buChar char="●"/>
              <a:defRPr/>
            </a:lvl7pPr>
            <a:lvl8pPr indent="-342900" lvl="7" marL="3657600" rtl="0" algn="l">
              <a:spcBef>
                <a:spcPts val="360"/>
              </a:spcBef>
              <a:spcAft>
                <a:spcPts val="0"/>
              </a:spcAft>
              <a:buClr>
                <a:schemeClr val="dk1"/>
              </a:buClr>
              <a:buSzPts val="1800"/>
              <a:buChar char="○"/>
              <a:defRPr/>
            </a:lvl8pPr>
            <a:lvl9pPr indent="-342900" lvl="8" marL="4114800" rtl="0" algn="l">
              <a:spcBef>
                <a:spcPts val="360"/>
              </a:spcBef>
              <a:spcAft>
                <a:spcPts val="0"/>
              </a:spcAft>
              <a:buClr>
                <a:schemeClr val="dk1"/>
              </a:buClr>
              <a:buSzPts val="1800"/>
              <a:buChar char="■"/>
              <a:defRPr/>
            </a:lvl9pPr>
          </a:lstStyle>
          <a:p/>
        </p:txBody>
      </p:sp>
      <p:sp>
        <p:nvSpPr>
          <p:cNvPr id="61" name="Google Shape;61;g2b5d26ad691_0_53"/>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2" name="Google Shape;62;g2b5d26ad691_0_53"/>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g2b5d26ad691_0_53"/>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000">
              <a:latin typeface="Economica"/>
              <a:ea typeface="Economica"/>
              <a:cs typeface="Economica"/>
              <a:sym typeface="Economic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g2b5d26ad691_0_10"/>
          <p:cNvSpPr/>
          <p:nvPr/>
        </p:nvSpPr>
        <p:spPr>
          <a:xfrm flipH="1">
            <a:off x="7595938" y="6136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g2b5d26ad691_0_10"/>
          <p:cNvSpPr/>
          <p:nvPr/>
        </p:nvSpPr>
        <p:spPr>
          <a:xfrm flipH="1" rot="10800000">
            <a:off x="466425" y="47444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g2b5d26ad691_0_10"/>
          <p:cNvSpPr txBox="1"/>
          <p:nvPr>
            <p:ph type="title"/>
          </p:nvPr>
        </p:nvSpPr>
        <p:spPr>
          <a:xfrm>
            <a:off x="773700" y="2408600"/>
            <a:ext cx="7596600" cy="2040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g2b5d26ad691_0_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g2b5d26ad691_0_15"/>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g2b5d26ad691_0_15"/>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g2b5d26ad691_0_15"/>
          <p:cNvSpPr txBox="1"/>
          <p:nvPr>
            <p:ph idx="1" type="body"/>
          </p:nvPr>
        </p:nvSpPr>
        <p:spPr>
          <a:xfrm>
            <a:off x="311700" y="1633633"/>
            <a:ext cx="8520600" cy="44721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g2b5d26ad691_0_1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g2b5d26ad691_0_20"/>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g2b5d26ad691_0_20"/>
          <p:cNvSpPr txBox="1"/>
          <p:nvPr>
            <p:ph idx="1" type="body"/>
          </p:nvPr>
        </p:nvSpPr>
        <p:spPr>
          <a:xfrm>
            <a:off x="311700" y="1633633"/>
            <a:ext cx="3999900" cy="4472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g2b5d26ad691_0_20"/>
          <p:cNvSpPr txBox="1"/>
          <p:nvPr>
            <p:ph idx="2" type="body"/>
          </p:nvPr>
        </p:nvSpPr>
        <p:spPr>
          <a:xfrm>
            <a:off x="4832400" y="1633633"/>
            <a:ext cx="3999900" cy="4472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g2b5d26ad691_0_2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g2b5d26ad691_0_25"/>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g2b5d26ad691_0_2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g2b5d26ad691_0_28"/>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g2b5d26ad691_0_28"/>
          <p:cNvSpPr txBox="1"/>
          <p:nvPr>
            <p:ph idx="1" type="body"/>
          </p:nvPr>
        </p:nvSpPr>
        <p:spPr>
          <a:xfrm>
            <a:off x="311700" y="1865867"/>
            <a:ext cx="2808000" cy="3713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g2b5d26ad691_0_2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g2b5d26ad691_0_32"/>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g2b5d26ad691_0_32"/>
          <p:cNvSpPr txBox="1"/>
          <p:nvPr>
            <p:ph type="title"/>
          </p:nvPr>
        </p:nvSpPr>
        <p:spPr>
          <a:xfrm>
            <a:off x="490250" y="600200"/>
            <a:ext cx="5878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g2b5d26ad691_0_3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g2b5d26ad691_0_36"/>
          <p:cNvSpPr/>
          <p:nvPr/>
        </p:nvSpPr>
        <p:spPr>
          <a:xfrm>
            <a:off x="4572000" y="-33"/>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g2b5d26ad691_0_36"/>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g2b5d26ad691_0_36"/>
          <p:cNvSpPr txBox="1"/>
          <p:nvPr>
            <p:ph type="title"/>
          </p:nvPr>
        </p:nvSpPr>
        <p:spPr>
          <a:xfrm>
            <a:off x="265500" y="1239033"/>
            <a:ext cx="4045200" cy="2381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g2b5d26ad691_0_36"/>
          <p:cNvSpPr txBox="1"/>
          <p:nvPr>
            <p:ph idx="1" type="subTitle"/>
          </p:nvPr>
        </p:nvSpPr>
        <p:spPr>
          <a:xfrm>
            <a:off x="265500" y="3692001"/>
            <a:ext cx="4045200" cy="20988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g2b5d26ad691_0_36"/>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g2b5d26ad691_0_3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g2b5d26ad691_0_43"/>
          <p:cNvSpPr txBox="1"/>
          <p:nvPr>
            <p:ph idx="1" type="body"/>
          </p:nvPr>
        </p:nvSpPr>
        <p:spPr>
          <a:xfrm>
            <a:off x="319500" y="5625233"/>
            <a:ext cx="5998800" cy="7983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g2b5d26ad691_0_4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g2b5d26ad691_0_0"/>
          <p:cNvSpPr txBox="1"/>
          <p:nvPr>
            <p:ph type="title"/>
          </p:nvPr>
        </p:nvSpPr>
        <p:spPr>
          <a:xfrm>
            <a:off x="311700" y="421233"/>
            <a:ext cx="8520600" cy="1108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g2b5d26ad691_0_0"/>
          <p:cNvSpPr txBox="1"/>
          <p:nvPr>
            <p:ph idx="1" type="body"/>
          </p:nvPr>
        </p:nvSpPr>
        <p:spPr>
          <a:xfrm>
            <a:off x="311700" y="1633633"/>
            <a:ext cx="8520600" cy="44721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g2b5d26ad691_0_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pic>
        <p:nvPicPr>
          <p:cNvPr id="68" name="Google Shape;68;g2b5d26ad691_0_61"/>
          <p:cNvPicPr preferRelativeResize="0"/>
          <p:nvPr/>
        </p:nvPicPr>
        <p:blipFill>
          <a:blip r:embed="rId3">
            <a:alphaModFix/>
          </a:blip>
          <a:stretch>
            <a:fillRect/>
          </a:stretch>
        </p:blipFill>
        <p:spPr>
          <a:xfrm>
            <a:off x="2814337" y="2109263"/>
            <a:ext cx="3515325" cy="2639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g2b5d26ad691_0_327"/>
          <p:cNvSpPr txBox="1"/>
          <p:nvPr>
            <p:ph idx="1" type="subTitle"/>
          </p:nvPr>
        </p:nvSpPr>
        <p:spPr>
          <a:xfrm>
            <a:off x="446100" y="3107100"/>
            <a:ext cx="8251800" cy="643800"/>
          </a:xfrm>
          <a:prstGeom prst="rect">
            <a:avLst/>
          </a:prstGeom>
          <a:noFill/>
          <a:ln>
            <a:noFill/>
          </a:ln>
        </p:spPr>
        <p:txBody>
          <a:bodyPr anchorCtr="0" anchor="t" bIns="45700" lIns="91425" spcFirstLastPara="1" rIns="91425" wrap="square" tIns="45700">
            <a:noAutofit/>
          </a:bodyPr>
          <a:lstStyle/>
          <a:p>
            <a:pPr indent="0" lvl="0" marL="457200" rtl="0" algn="ctr">
              <a:spcBef>
                <a:spcPts val="0"/>
              </a:spcBef>
              <a:spcAft>
                <a:spcPts val="0"/>
              </a:spcAft>
              <a:buNone/>
            </a:pPr>
            <a:r>
              <a:rPr b="1" lang="en-US" sz="2000">
                <a:solidFill>
                  <a:srgbClr val="B45F06"/>
                </a:solidFill>
                <a:latin typeface="Epilogue"/>
                <a:ea typeface="Epilogue"/>
                <a:cs typeface="Epilogue"/>
                <a:sym typeface="Epilogue"/>
              </a:rPr>
              <a:t>2. </a:t>
            </a:r>
            <a:r>
              <a:rPr b="1" lang="en-US" sz="2000">
                <a:solidFill>
                  <a:srgbClr val="B45F06"/>
                </a:solidFill>
                <a:latin typeface="Epilogue"/>
                <a:ea typeface="Epilogue"/>
                <a:cs typeface="Epilogue"/>
                <a:sym typeface="Epilogue"/>
              </a:rPr>
              <a:t>Geloof je echt dat jij een nieuw leven hebt ontvangen?</a:t>
            </a:r>
            <a:endParaRPr b="1" sz="2000">
              <a:solidFill>
                <a:srgbClr val="B45F06"/>
              </a:solidFill>
              <a:latin typeface="Epilogue"/>
              <a:ea typeface="Epilogue"/>
              <a:cs typeface="Epilogue"/>
              <a:sym typeface="Epilogue"/>
            </a:endParaRPr>
          </a:p>
          <a:p>
            <a:pPr indent="0" lvl="0" marL="0" rtl="0" algn="ctr">
              <a:lnSpc>
                <a:spcPct val="90000"/>
              </a:lnSpc>
              <a:spcBef>
                <a:spcPts val="640"/>
              </a:spcBef>
              <a:spcAft>
                <a:spcPts val="0"/>
              </a:spcAft>
              <a:buClr>
                <a:schemeClr val="dk1"/>
              </a:buClr>
              <a:buSzPts val="3200"/>
              <a:buFont typeface="Arial"/>
              <a:buNone/>
            </a:pPr>
            <a:r>
              <a:t/>
            </a:r>
            <a:endParaRPr sz="2000">
              <a:solidFill>
                <a:srgbClr val="B45F06"/>
              </a:solidFill>
              <a:latin typeface="Epilogue"/>
              <a:ea typeface="Epilogue"/>
              <a:cs typeface="Epilogue"/>
              <a:sym typeface="Epilogue"/>
            </a:endParaRPr>
          </a:p>
        </p:txBody>
      </p:sp>
      <p:pic>
        <p:nvPicPr>
          <p:cNvPr id="122" name="Google Shape;122;g2b5d26ad691_0_32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2b5d26ad691_0_349"/>
          <p:cNvSpPr txBox="1"/>
          <p:nvPr/>
        </p:nvSpPr>
        <p:spPr>
          <a:xfrm>
            <a:off x="457200" y="2763600"/>
            <a:ext cx="8229600" cy="13308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Efeze 2:5</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b="1"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…toen je nog niet leefde, met Christus levend gemaakt.</a:t>
            </a:r>
            <a:endParaRPr b="1"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28" name="Google Shape;128;g2b5d26ad691_0_34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2b5d26ad691_0_354"/>
          <p:cNvSpPr txBox="1"/>
          <p:nvPr/>
        </p:nvSpPr>
        <p:spPr>
          <a:xfrm>
            <a:off x="457200" y="1621950"/>
            <a:ext cx="8229600" cy="36141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LEVEND! </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We hebben met Jezus een nieuw leven ontvangen.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Dat betekent dat ons ‘oude-ik’ niet meer de hoofdrol heeft.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br>
              <a:rPr b="1" lang="en-US" sz="2000">
                <a:solidFill>
                  <a:srgbClr val="B45F06"/>
                </a:solidFill>
                <a:latin typeface="Epilogue"/>
                <a:ea typeface="Epilogue"/>
                <a:cs typeface="Epilogue"/>
                <a:sym typeface="Epilogue"/>
              </a:rPr>
            </a:br>
            <a:r>
              <a:rPr b="1" lang="en-US" sz="2000">
                <a:solidFill>
                  <a:srgbClr val="B45F06"/>
                </a:solidFill>
                <a:latin typeface="Epilogue"/>
                <a:ea typeface="Epilogue"/>
                <a:cs typeface="Epilogue"/>
                <a:sym typeface="Epilogue"/>
              </a:rPr>
              <a:t>Niet wie je was en wat je hebt gedaan is bepalend, </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maar wie je wordt en wat je gaat doen. </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br>
              <a:rPr b="1"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Het leven kijkt vooruit!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En daarom hebben we het nodig om onszelf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los te maken van het verleden.</a:t>
            </a:r>
            <a:endParaRPr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34" name="Google Shape;134;g2b5d26ad691_0_35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2b5d26ad691_0_359"/>
          <p:cNvSpPr txBox="1"/>
          <p:nvPr/>
        </p:nvSpPr>
        <p:spPr>
          <a:xfrm>
            <a:off x="457200" y="2852400"/>
            <a:ext cx="8229600" cy="11532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Laat jouw verleden eens los in de handen van Jezus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en laat jouw eigen schaamte niet in de weg staan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om anderen tot zegen te zijn!</a:t>
            </a:r>
            <a:endParaRPr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40" name="Google Shape;140;g2b5d26ad691_0_35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2b5d26ad691_0_364"/>
          <p:cNvSpPr txBox="1"/>
          <p:nvPr/>
        </p:nvSpPr>
        <p:spPr>
          <a:xfrm>
            <a:off x="457200" y="1383000"/>
            <a:ext cx="8229600" cy="4092000"/>
          </a:xfrm>
          <a:prstGeom prst="rect">
            <a:avLst/>
          </a:prstGeom>
          <a:noFill/>
          <a:ln>
            <a:noFill/>
          </a:ln>
        </p:spPr>
        <p:txBody>
          <a:bodyPr anchorCtr="0" anchor="t" bIns="45700" lIns="91425" spcFirstLastPara="1" rIns="91425" wrap="square" tIns="45700">
            <a:noAutofit/>
          </a:bodyPr>
          <a:lstStyle/>
          <a:p>
            <a:pPr indent="0" lvl="0" marL="0" rtl="0" algn="just">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Losmaken</a:t>
            </a:r>
            <a:br>
              <a:rPr b="1"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Om los te komen van schuld, schaamte en angst is vergeving nodig.  Wat is vergeving?</a:t>
            </a:r>
            <a:br>
              <a:rPr lang="en-US" sz="2000">
                <a:solidFill>
                  <a:srgbClr val="B45F06"/>
                </a:solidFill>
                <a:latin typeface="Epilogue"/>
                <a:ea typeface="Epilogue"/>
                <a:cs typeface="Epilogue"/>
                <a:sym typeface="Epilogue"/>
              </a:rPr>
            </a:br>
            <a:endParaRPr sz="2000">
              <a:solidFill>
                <a:srgbClr val="B45F06"/>
              </a:solidFill>
              <a:latin typeface="Epilogue"/>
              <a:ea typeface="Epilogue"/>
              <a:cs typeface="Epilogue"/>
              <a:sym typeface="Epilogue"/>
            </a:endParaRPr>
          </a:p>
          <a:p>
            <a:pPr indent="-355600" lvl="0" marL="63500" rtl="0" algn="just">
              <a:spcBef>
                <a:spcPts val="0"/>
              </a:spcBef>
              <a:spcAft>
                <a:spcPts val="0"/>
              </a:spcAft>
              <a:buClr>
                <a:srgbClr val="B45F06"/>
              </a:buClr>
              <a:buSzPts val="2000"/>
              <a:buFont typeface="Verdana"/>
              <a:buAutoNum type="arabicPeriod"/>
            </a:pPr>
            <a:r>
              <a:rPr b="1" lang="en-US" sz="2000">
                <a:solidFill>
                  <a:srgbClr val="B45F06"/>
                </a:solidFill>
                <a:latin typeface="Epilogue"/>
                <a:ea typeface="Epilogue"/>
                <a:cs typeface="Epilogue"/>
                <a:sym typeface="Epilogue"/>
              </a:rPr>
              <a:t>Het is niet een keuze! </a:t>
            </a:r>
            <a:r>
              <a:rPr lang="en-US" sz="2000">
                <a:solidFill>
                  <a:srgbClr val="B45F06"/>
                </a:solidFill>
                <a:latin typeface="Epilogue"/>
                <a:ea typeface="Epilogue"/>
                <a:cs typeface="Epilogue"/>
                <a:sym typeface="Epilogue"/>
              </a:rPr>
              <a:t>Het is een opdracht naar vrijheid. Om zo Jezus jou in vrijheid te zetten. Je los te laten maken van dat pijnlijke.</a:t>
            </a:r>
            <a:endParaRPr sz="2000">
              <a:solidFill>
                <a:srgbClr val="B45F06"/>
              </a:solidFill>
              <a:latin typeface="Epilogue"/>
              <a:ea typeface="Epilogue"/>
              <a:cs typeface="Epilogue"/>
              <a:sym typeface="Epilogue"/>
            </a:endParaRPr>
          </a:p>
          <a:p>
            <a:pPr indent="-355600" lvl="0" marL="63500" rtl="0" algn="just">
              <a:spcBef>
                <a:spcPts val="0"/>
              </a:spcBef>
              <a:spcAft>
                <a:spcPts val="0"/>
              </a:spcAft>
              <a:buClr>
                <a:srgbClr val="B45F06"/>
              </a:buClr>
              <a:buSzPts val="2000"/>
              <a:buFont typeface="Verdana"/>
              <a:buAutoNum type="arabicPeriod"/>
            </a:pPr>
            <a:r>
              <a:rPr b="1" lang="en-US" sz="2000">
                <a:solidFill>
                  <a:srgbClr val="B45F06"/>
                </a:solidFill>
                <a:latin typeface="Epilogue"/>
                <a:ea typeface="Epilogue"/>
                <a:cs typeface="Epilogue"/>
                <a:sym typeface="Epilogue"/>
              </a:rPr>
              <a:t>Het is niet iets eenmaligs.</a:t>
            </a:r>
            <a:r>
              <a:rPr lang="en-US" sz="2000">
                <a:solidFill>
                  <a:srgbClr val="B45F06"/>
                </a:solidFill>
                <a:latin typeface="Epilogue"/>
                <a:ea typeface="Epilogue"/>
                <a:cs typeface="Epilogue"/>
                <a:sym typeface="Epilogue"/>
              </a:rPr>
              <a:t> Het is een proces. </a:t>
            </a:r>
            <a:r>
              <a:rPr i="1" lang="en-US" sz="2000">
                <a:solidFill>
                  <a:srgbClr val="B45F06"/>
                </a:solidFill>
                <a:latin typeface="Epilogue"/>
                <a:ea typeface="Epilogue"/>
                <a:cs typeface="Epilogue"/>
                <a:sym typeface="Epilogue"/>
              </a:rPr>
              <a:t>Het is soms een dagelijkse terugkerende pijn, die je opnieuw naar Jezus mag brengen.</a:t>
            </a:r>
            <a:endParaRPr sz="2000">
              <a:solidFill>
                <a:srgbClr val="B45F06"/>
              </a:solidFill>
              <a:latin typeface="Epilogue"/>
              <a:ea typeface="Epilogue"/>
              <a:cs typeface="Epilogue"/>
              <a:sym typeface="Epilogue"/>
            </a:endParaRPr>
          </a:p>
          <a:p>
            <a:pPr indent="-355600" lvl="0" marL="63500" rtl="0" algn="just">
              <a:spcBef>
                <a:spcPts val="0"/>
              </a:spcBef>
              <a:spcAft>
                <a:spcPts val="0"/>
              </a:spcAft>
              <a:buClr>
                <a:srgbClr val="B45F06"/>
              </a:buClr>
              <a:buSzPts val="2000"/>
              <a:buFont typeface="Verdana"/>
              <a:buAutoNum type="arabicPeriod"/>
            </a:pPr>
            <a:r>
              <a:rPr b="1" lang="en-US" sz="2000">
                <a:solidFill>
                  <a:srgbClr val="B45F06"/>
                </a:solidFill>
                <a:latin typeface="Epilogue"/>
                <a:ea typeface="Epilogue"/>
                <a:cs typeface="Epilogue"/>
                <a:sym typeface="Epilogue"/>
              </a:rPr>
              <a:t>Het is niet doen alsof iets niet gebeurd is.</a:t>
            </a:r>
            <a:r>
              <a:rPr lang="en-US" sz="2000">
                <a:solidFill>
                  <a:srgbClr val="B45F06"/>
                </a:solidFill>
                <a:latin typeface="Epilogue"/>
                <a:ea typeface="Epilogue"/>
                <a:cs typeface="Epilogue"/>
                <a:sym typeface="Epilogue"/>
              </a:rPr>
              <a:t> Het is jezelf serieus nemen. Dat wat gebeurd is serieus nemen en benoemen.</a:t>
            </a:r>
            <a:endParaRPr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t/>
            </a:r>
            <a:endParaRPr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46" name="Google Shape;146;g2b5d26ad691_0_36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g2b5d26ad691_0_369"/>
          <p:cNvSpPr txBox="1"/>
          <p:nvPr/>
        </p:nvSpPr>
        <p:spPr>
          <a:xfrm>
            <a:off x="457200" y="1764600"/>
            <a:ext cx="8229600" cy="33288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Vergeving</a:t>
            </a:r>
            <a:r>
              <a:rPr lang="en-US" sz="2000">
                <a:solidFill>
                  <a:srgbClr val="B45F06"/>
                </a:solidFill>
                <a:latin typeface="Epilogue"/>
                <a:ea typeface="Epilogue"/>
                <a:cs typeface="Epilogue"/>
                <a:sym typeface="Epilogue"/>
              </a:rPr>
              <a:t> is teruggaan naar dat punt in jouw verleden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wat jou zo’n pijn heeft gedaan.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Om dat uit te spreken.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Om te zeggen wat jou pijn heeft gedaan.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Of waar je spijt van hebt.</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Wat niet goed was.</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Waar je schuld en schaamte over ervaart.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Daar jezelf serieus in te nemen.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En dan daar, te midden van die pijn, Jezus uit te nodigen.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Te vragen of Hij daar wil komen.</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52" name="Google Shape;152;g2b5d26ad691_0_36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g2b5d26ad691_0_374"/>
          <p:cNvSpPr txBox="1"/>
          <p:nvPr/>
        </p:nvSpPr>
        <p:spPr>
          <a:xfrm>
            <a:off x="457200" y="1474350"/>
            <a:ext cx="8229600" cy="39093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De duivel wil maar al te graag dat we </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ons slachtoffer blijven voelen</a:t>
            </a:r>
            <a:r>
              <a:rPr lang="en-US" sz="2000">
                <a:solidFill>
                  <a:srgbClr val="B45F06"/>
                </a:solidFill>
                <a:latin typeface="Epilogue"/>
                <a:ea typeface="Epilogue"/>
                <a:cs typeface="Epilogue"/>
                <a:sym typeface="Epilogue"/>
              </a:rPr>
              <a:t>.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Hij wil dat omdat je dan niet verder zult groeien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en blijft stilstaan in jouw leven.  Maar dat hoeft niet meer!</a:t>
            </a:r>
            <a:br>
              <a:rPr lang="en-US" sz="2000">
                <a:solidFill>
                  <a:srgbClr val="B45F06"/>
                </a:solidFill>
                <a:latin typeface="Epilogue"/>
                <a:ea typeface="Epilogue"/>
                <a:cs typeface="Epilogue"/>
                <a:sym typeface="Epilogue"/>
              </a:rPr>
            </a:br>
            <a:br>
              <a:rPr lang="en-US" sz="2000">
                <a:solidFill>
                  <a:srgbClr val="B45F06"/>
                </a:solidFill>
                <a:latin typeface="Epilogue"/>
                <a:ea typeface="Epilogue"/>
                <a:cs typeface="Epilogue"/>
                <a:sym typeface="Epilogue"/>
              </a:rPr>
            </a:br>
            <a:r>
              <a:rPr b="1" lang="en-US" sz="2000" u="sng">
                <a:solidFill>
                  <a:srgbClr val="B45F06"/>
                </a:solidFill>
                <a:latin typeface="Epilogue"/>
                <a:ea typeface="Epilogue"/>
                <a:cs typeface="Epilogue"/>
                <a:sym typeface="Epilogue"/>
              </a:rPr>
              <a:t>JE LEEFT! </a:t>
            </a:r>
            <a:endParaRPr b="1" sz="2000" u="sng">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b="1" lang="en-US" sz="2000" u="sng">
                <a:solidFill>
                  <a:srgbClr val="B45F06"/>
                </a:solidFill>
                <a:latin typeface="Epilogue"/>
                <a:ea typeface="Epilogue"/>
                <a:cs typeface="Epilogue"/>
                <a:sym typeface="Epilogue"/>
              </a:rPr>
              <a:t>Je bent levend gemaakt klinkt het in Efeze 2. </a:t>
            </a:r>
            <a:br>
              <a:rPr b="1" lang="en-US" sz="2000" u="sng">
                <a:solidFill>
                  <a:srgbClr val="B45F06"/>
                </a:solidFill>
                <a:latin typeface="Epilogue"/>
                <a:ea typeface="Epilogue"/>
                <a:cs typeface="Epilogue"/>
                <a:sym typeface="Epilogue"/>
              </a:rPr>
            </a:br>
            <a:r>
              <a:rPr b="1" lang="en-US" sz="2000" u="sng">
                <a:solidFill>
                  <a:srgbClr val="B45F06"/>
                </a:solidFill>
                <a:latin typeface="Epilogue"/>
                <a:ea typeface="Epilogue"/>
                <a:cs typeface="Epilogue"/>
                <a:sym typeface="Epilogue"/>
              </a:rPr>
              <a:t>En het leven kijkt vooruit…. Het leven ligt voor je!</a:t>
            </a:r>
            <a:endParaRPr b="1" sz="2000" u="sng">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Dus laat je losmaken. </a:t>
            </a:r>
            <a:endParaRPr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58" name="Google Shape;158;g2b5d26ad691_0_37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2b5d26ad691_0_332"/>
          <p:cNvSpPr txBox="1"/>
          <p:nvPr>
            <p:ph idx="1" type="subTitle"/>
          </p:nvPr>
        </p:nvSpPr>
        <p:spPr>
          <a:xfrm>
            <a:off x="935850" y="3107100"/>
            <a:ext cx="7272300" cy="643800"/>
          </a:xfrm>
          <a:prstGeom prst="rect">
            <a:avLst/>
          </a:prstGeom>
          <a:noFill/>
          <a:ln>
            <a:noFill/>
          </a:ln>
        </p:spPr>
        <p:txBody>
          <a:bodyPr anchorCtr="0" anchor="t" bIns="45700" lIns="91425" spcFirstLastPara="1" rIns="91425" wrap="square" tIns="45700">
            <a:noAutofit/>
          </a:bodyPr>
          <a:lstStyle/>
          <a:p>
            <a:pPr indent="0" lvl="0" marL="457200" rtl="0" algn="ctr">
              <a:spcBef>
                <a:spcPts val="0"/>
              </a:spcBef>
              <a:spcAft>
                <a:spcPts val="0"/>
              </a:spcAft>
              <a:buNone/>
            </a:pPr>
            <a:r>
              <a:rPr b="1" lang="en-US" sz="2000">
                <a:solidFill>
                  <a:srgbClr val="B45F06"/>
                </a:solidFill>
                <a:latin typeface="Epilogue"/>
                <a:ea typeface="Epilogue"/>
                <a:cs typeface="Epilogue"/>
                <a:sym typeface="Epilogue"/>
              </a:rPr>
              <a:t>3</a:t>
            </a:r>
            <a:r>
              <a:rPr b="1" lang="en-US" sz="2000">
                <a:solidFill>
                  <a:srgbClr val="B45F06"/>
                </a:solidFill>
                <a:latin typeface="Epilogue"/>
                <a:ea typeface="Epilogue"/>
                <a:cs typeface="Epilogue"/>
                <a:sym typeface="Epilogue"/>
              </a:rPr>
              <a:t>. Geloof je echt dat jij autoriteit hebt?</a:t>
            </a:r>
            <a:endParaRPr b="1" sz="2000">
              <a:solidFill>
                <a:srgbClr val="B45F06"/>
              </a:solidFill>
              <a:latin typeface="Epilogue"/>
              <a:ea typeface="Epilogue"/>
              <a:cs typeface="Epilogue"/>
              <a:sym typeface="Epilogue"/>
            </a:endParaRPr>
          </a:p>
          <a:p>
            <a:pPr indent="0" lvl="0" marL="0" rtl="0" algn="ctr">
              <a:lnSpc>
                <a:spcPct val="90000"/>
              </a:lnSpc>
              <a:spcBef>
                <a:spcPts val="640"/>
              </a:spcBef>
              <a:spcAft>
                <a:spcPts val="0"/>
              </a:spcAft>
              <a:buClr>
                <a:schemeClr val="dk1"/>
              </a:buClr>
              <a:buSzPts val="3200"/>
              <a:buFont typeface="Arial"/>
              <a:buNone/>
            </a:pPr>
            <a:r>
              <a:t/>
            </a:r>
            <a:endParaRPr sz="2000">
              <a:solidFill>
                <a:srgbClr val="B45F06"/>
              </a:solidFill>
              <a:latin typeface="Epilogue"/>
              <a:ea typeface="Epilogue"/>
              <a:cs typeface="Epilogue"/>
              <a:sym typeface="Epilogue"/>
            </a:endParaRPr>
          </a:p>
        </p:txBody>
      </p:sp>
      <p:pic>
        <p:nvPicPr>
          <p:cNvPr id="164" name="Google Shape;164;g2b5d26ad691_0_33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g2b5d26ad691_0_384"/>
          <p:cNvSpPr txBox="1"/>
          <p:nvPr/>
        </p:nvSpPr>
        <p:spPr>
          <a:xfrm>
            <a:off x="457200" y="2763600"/>
            <a:ext cx="8229600" cy="13308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Efeze 2:6</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‘Je bent in de hemelse gewesten gezet met Hem.’</a:t>
            </a:r>
            <a:endParaRPr i="1"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70" name="Google Shape;170;g2b5d26ad691_0_38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g2b5d26ad691_0_389"/>
          <p:cNvSpPr txBox="1"/>
          <p:nvPr/>
        </p:nvSpPr>
        <p:spPr>
          <a:xfrm>
            <a:off x="457200" y="1692900"/>
            <a:ext cx="8229600" cy="34722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lang="en-US" sz="2000" u="sng">
                <a:solidFill>
                  <a:srgbClr val="B45F06"/>
                </a:solidFill>
                <a:latin typeface="Epilogue"/>
                <a:ea typeface="Epilogue"/>
                <a:cs typeface="Epilogue"/>
                <a:sym typeface="Epilogue"/>
              </a:rPr>
              <a:t>Heersen en waken met Hem. (Genesis)</a:t>
            </a:r>
            <a:endParaRPr b="1" sz="2000" u="sng">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God als grote Creator, benoemd jou en mij als co-creatoren.</a:t>
            </a:r>
            <a:r>
              <a:rPr lang="en-US" sz="2000">
                <a:solidFill>
                  <a:srgbClr val="B45F06"/>
                </a:solidFill>
                <a:latin typeface="Epilogue"/>
                <a:ea typeface="Epilogue"/>
                <a:cs typeface="Epilogue"/>
                <a:sym typeface="Epilogue"/>
              </a:rPr>
              <a:t> Wat een plek! Hemel en aarde werken samen.</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sz="2000">
              <a:solidFill>
                <a:srgbClr val="B45F06"/>
              </a:solidFill>
              <a:latin typeface="Epilogue"/>
              <a:ea typeface="Epilogue"/>
              <a:cs typeface="Epilogue"/>
              <a:sym typeface="Epilogue"/>
            </a:endParaRPr>
          </a:p>
          <a:p>
            <a:pPr indent="0" lvl="0" marL="0" rtl="0" algn="ctr">
              <a:lnSpc>
                <a:spcPct val="115000"/>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God heeft jou een leven gegeven om samen met Hem te leven. En daar heb je er maar eentje van! </a:t>
            </a:r>
            <a:endParaRPr sz="2000">
              <a:solidFill>
                <a:srgbClr val="B45F06"/>
              </a:solidFill>
              <a:latin typeface="Epilogue"/>
              <a:ea typeface="Epilogue"/>
              <a:cs typeface="Epilogue"/>
              <a:sym typeface="Epilogue"/>
            </a:endParaRPr>
          </a:p>
          <a:p>
            <a:pPr indent="0" lvl="0" marL="0" rtl="0" algn="ctr">
              <a:lnSpc>
                <a:spcPct val="115000"/>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Gods idee is om daar samen met Hem invulling aan te geven. </a:t>
            </a:r>
            <a:endParaRPr sz="2000">
              <a:solidFill>
                <a:srgbClr val="B45F06"/>
              </a:solidFill>
              <a:latin typeface="Epilogue"/>
              <a:ea typeface="Epilogue"/>
              <a:cs typeface="Epilogue"/>
              <a:sym typeface="Epilogue"/>
            </a:endParaRPr>
          </a:p>
          <a:p>
            <a:pPr indent="0" lvl="0" marL="0" rtl="0" algn="ctr">
              <a:lnSpc>
                <a:spcPct val="115000"/>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Aan ons de keuze wat we doen. </a:t>
            </a:r>
            <a:endParaRPr sz="2000">
              <a:solidFill>
                <a:srgbClr val="B45F06"/>
              </a:solidFill>
              <a:latin typeface="Epilogue"/>
              <a:ea typeface="Epilogue"/>
              <a:cs typeface="Epilogue"/>
              <a:sym typeface="Epilogue"/>
            </a:endParaRPr>
          </a:p>
          <a:p>
            <a:pPr indent="0" lvl="0" marL="0" rtl="0" algn="ctr">
              <a:lnSpc>
                <a:spcPct val="115000"/>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Hij heeft ons een verantwoordelijkheid gegeven</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sz="2000">
              <a:solidFill>
                <a:srgbClr val="B45F06"/>
              </a:solidFill>
              <a:latin typeface="Epilogue"/>
              <a:ea typeface="Epilogue"/>
              <a:cs typeface="Epilogue"/>
              <a:sym typeface="Epilogue"/>
            </a:endParaRPr>
          </a:p>
        </p:txBody>
      </p:sp>
      <p:pic>
        <p:nvPicPr>
          <p:cNvPr id="176" name="Google Shape;176;g2b5d26ad691_0_38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g2b5d26ad691_0_124"/>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5400"/>
              <a:buFont typeface="Corsiva"/>
              <a:buNone/>
            </a:pPr>
            <a:r>
              <a:rPr i="1" lang="en-US" sz="4000">
                <a:solidFill>
                  <a:srgbClr val="B45F06"/>
                </a:solidFill>
                <a:latin typeface="Epilogue"/>
                <a:ea typeface="Epilogue"/>
                <a:cs typeface="Epilogue"/>
                <a:sym typeface="Epilogue"/>
              </a:rPr>
              <a:t>Bestemming 3</a:t>
            </a:r>
            <a:endParaRPr i="1" sz="4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2"/>
              </a:buClr>
              <a:buSzPts val="5400"/>
              <a:buFont typeface="Corsiva"/>
              <a:buNone/>
            </a:pPr>
            <a:r>
              <a:rPr i="1" lang="en-US" sz="4000">
                <a:solidFill>
                  <a:srgbClr val="B45F06"/>
                </a:solidFill>
                <a:latin typeface="Epilogue"/>
                <a:ea typeface="Epilogue"/>
                <a:cs typeface="Epilogue"/>
                <a:sym typeface="Epilogue"/>
              </a:rPr>
              <a:t>Oog in oog met jezelf</a:t>
            </a:r>
            <a:endParaRPr i="1" sz="4000">
              <a:solidFill>
                <a:srgbClr val="B45F06"/>
              </a:solidFill>
              <a:latin typeface="Epilogue"/>
              <a:ea typeface="Epilogue"/>
              <a:cs typeface="Epilogue"/>
              <a:sym typeface="Epilogue"/>
            </a:endParaRPr>
          </a:p>
        </p:txBody>
      </p:sp>
      <p:pic>
        <p:nvPicPr>
          <p:cNvPr id="74" name="Google Shape;74;g2b5d26ad691_0_12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g2b5d26ad691_0_337"/>
          <p:cNvSpPr txBox="1"/>
          <p:nvPr>
            <p:ph idx="1" type="subTitle"/>
          </p:nvPr>
        </p:nvSpPr>
        <p:spPr>
          <a:xfrm>
            <a:off x="751650" y="3107100"/>
            <a:ext cx="7640700" cy="643800"/>
          </a:xfrm>
          <a:prstGeom prst="rect">
            <a:avLst/>
          </a:prstGeom>
          <a:noFill/>
          <a:ln>
            <a:noFill/>
          </a:ln>
        </p:spPr>
        <p:txBody>
          <a:bodyPr anchorCtr="0" anchor="t" bIns="45700" lIns="91425" spcFirstLastPara="1" rIns="91425" wrap="square" tIns="45700">
            <a:noAutofit/>
          </a:bodyPr>
          <a:lstStyle/>
          <a:p>
            <a:pPr indent="0" lvl="0" marL="457200" rtl="0" algn="ctr">
              <a:spcBef>
                <a:spcPts val="0"/>
              </a:spcBef>
              <a:spcAft>
                <a:spcPts val="0"/>
              </a:spcAft>
              <a:buNone/>
            </a:pPr>
            <a:r>
              <a:rPr b="1" lang="en-US" sz="2000">
                <a:solidFill>
                  <a:srgbClr val="B45F06"/>
                </a:solidFill>
                <a:latin typeface="Epilogue"/>
                <a:ea typeface="Epilogue"/>
                <a:cs typeface="Epilogue"/>
                <a:sym typeface="Epilogue"/>
              </a:rPr>
              <a:t>4</a:t>
            </a:r>
            <a:r>
              <a:rPr b="1" lang="en-US" sz="2000">
                <a:solidFill>
                  <a:srgbClr val="B45F06"/>
                </a:solidFill>
                <a:latin typeface="Epilogue"/>
                <a:ea typeface="Epilogue"/>
                <a:cs typeface="Epilogue"/>
                <a:sym typeface="Epilogue"/>
              </a:rPr>
              <a:t>. Geloof je echt dat jij bent gemaakt naar Zijn beeld?</a:t>
            </a:r>
            <a:endParaRPr b="1" sz="2000">
              <a:solidFill>
                <a:srgbClr val="B45F06"/>
              </a:solidFill>
              <a:latin typeface="Epilogue"/>
              <a:ea typeface="Epilogue"/>
              <a:cs typeface="Epilogue"/>
              <a:sym typeface="Epilogue"/>
            </a:endParaRPr>
          </a:p>
          <a:p>
            <a:pPr indent="0" lvl="0" marL="0" rtl="0" algn="ctr">
              <a:lnSpc>
                <a:spcPct val="90000"/>
              </a:lnSpc>
              <a:spcBef>
                <a:spcPts val="640"/>
              </a:spcBef>
              <a:spcAft>
                <a:spcPts val="0"/>
              </a:spcAft>
              <a:buClr>
                <a:schemeClr val="dk1"/>
              </a:buClr>
              <a:buSzPts val="3200"/>
              <a:buFont typeface="Arial"/>
              <a:buNone/>
            </a:pPr>
            <a:r>
              <a:t/>
            </a:r>
            <a:endParaRPr sz="2000">
              <a:solidFill>
                <a:srgbClr val="B45F06"/>
              </a:solidFill>
              <a:latin typeface="Epilogue"/>
              <a:ea typeface="Epilogue"/>
              <a:cs typeface="Epilogue"/>
              <a:sym typeface="Epilogue"/>
            </a:endParaRPr>
          </a:p>
        </p:txBody>
      </p:sp>
      <p:pic>
        <p:nvPicPr>
          <p:cNvPr id="182" name="Google Shape;182;g2b5d26ad691_0_33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g2b5d26ad691_0_379"/>
          <p:cNvSpPr txBox="1"/>
          <p:nvPr/>
        </p:nvSpPr>
        <p:spPr>
          <a:xfrm>
            <a:off x="457200" y="2572050"/>
            <a:ext cx="8229600" cy="17139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Efeze 2:10</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b="1"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b="1" i="1" lang="en-US" sz="2000">
                <a:solidFill>
                  <a:srgbClr val="B45F06"/>
                </a:solidFill>
                <a:latin typeface="Epilogue"/>
                <a:ea typeface="Epilogue"/>
                <a:cs typeface="Epilogue"/>
                <a:sym typeface="Epilogue"/>
              </a:rPr>
              <a:t>Want wij zijn Zijn maaksel,</a:t>
            </a:r>
            <a:r>
              <a:rPr i="1" lang="en-US" sz="2000">
                <a:solidFill>
                  <a:srgbClr val="B45F06"/>
                </a:solidFill>
                <a:latin typeface="Epilogue"/>
                <a:ea typeface="Epilogue"/>
                <a:cs typeface="Epilogue"/>
                <a:sym typeface="Epilogue"/>
              </a:rPr>
              <a:t> </a:t>
            </a:r>
            <a:endParaRPr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geschapen in Christus Jezus op goede werken te doen, die God van tevoren bereid heeft, opdat wij daarin zouden wandelen.”</a:t>
            </a:r>
            <a:endParaRPr b="1"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88" name="Google Shape;188;g2b5d26ad691_0_37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g2b5d26ad691_0_399"/>
          <p:cNvSpPr txBox="1"/>
          <p:nvPr>
            <p:ph idx="1" type="body"/>
          </p:nvPr>
        </p:nvSpPr>
        <p:spPr>
          <a:xfrm>
            <a:off x="727650" y="2234106"/>
            <a:ext cx="7812000" cy="23898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2800"/>
              <a:buFont typeface="Arial"/>
              <a:buNone/>
            </a:pPr>
            <a:r>
              <a:rPr b="1" i="0" lang="en-US" sz="2000" u="none">
                <a:solidFill>
                  <a:srgbClr val="B45F06"/>
                </a:solidFill>
                <a:latin typeface="Epilogue"/>
                <a:ea typeface="Epilogue"/>
                <a:cs typeface="Epilogue"/>
                <a:sym typeface="Epilogue"/>
              </a:rPr>
              <a:t>Wereld zegt: </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Eigen waarde = jouw prestatie &amp; de mening van anderen</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t/>
            </a:r>
            <a:endParaRPr b="1" i="0" sz="2000" u="none">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b="1" i="0" lang="en-US" sz="2000" u="none">
                <a:solidFill>
                  <a:srgbClr val="B45F06"/>
                </a:solidFill>
                <a:latin typeface="Epilogue"/>
                <a:ea typeface="Epilogue"/>
                <a:cs typeface="Epilogue"/>
                <a:sym typeface="Epilogue"/>
              </a:rPr>
              <a:t>God zegt: </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Eigen waarde = Je bent perfect &amp; geliefd!</a:t>
            </a:r>
            <a:endParaRPr sz="2000">
              <a:solidFill>
                <a:srgbClr val="B45F06"/>
              </a:solidFill>
              <a:latin typeface="Epilogue"/>
              <a:ea typeface="Epilogue"/>
              <a:cs typeface="Epilogue"/>
              <a:sym typeface="Epilogue"/>
            </a:endParaRPr>
          </a:p>
        </p:txBody>
      </p:sp>
      <p:pic>
        <p:nvPicPr>
          <p:cNvPr id="194" name="Google Shape;194;g2b5d26ad691_0_39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g2b5d26ad691_0_394"/>
          <p:cNvSpPr txBox="1"/>
          <p:nvPr>
            <p:ph idx="1" type="body"/>
          </p:nvPr>
        </p:nvSpPr>
        <p:spPr>
          <a:xfrm>
            <a:off x="457200" y="3033000"/>
            <a:ext cx="8229600" cy="7920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3200"/>
              <a:buFont typeface="Arial"/>
              <a:buNone/>
            </a:pPr>
            <a:r>
              <a:rPr b="1" i="0" lang="en-US" sz="2000" u="none">
                <a:solidFill>
                  <a:srgbClr val="B45F06"/>
                </a:solidFill>
                <a:latin typeface="Epilogue"/>
                <a:ea typeface="Epilogue"/>
                <a:cs typeface="Epilogue"/>
                <a:sym typeface="Epilogue"/>
              </a:rPr>
              <a:t>Jij bent het beste in het zijn van jezelf!</a:t>
            </a:r>
            <a:r>
              <a:rPr i="0" lang="en-US" sz="2000" u="none">
                <a:solidFill>
                  <a:srgbClr val="B45F06"/>
                </a:solidFill>
                <a:latin typeface="Epilogue"/>
                <a:ea typeface="Epilogue"/>
                <a:cs typeface="Epilogue"/>
                <a:sym typeface="Epilogue"/>
              </a:rPr>
              <a:t> </a:t>
            </a:r>
            <a:endParaRPr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rPr i="1" lang="en-US" sz="1600">
                <a:solidFill>
                  <a:srgbClr val="B45F06"/>
                </a:solidFill>
                <a:latin typeface="Epilogue"/>
                <a:ea typeface="Epilogue"/>
                <a:cs typeface="Epilogue"/>
                <a:sym typeface="Epilogue"/>
              </a:rPr>
              <a:t>-Nadine de Vos-</a:t>
            </a:r>
            <a:endParaRPr sz="2000">
              <a:solidFill>
                <a:srgbClr val="B45F06"/>
              </a:solidFill>
              <a:latin typeface="Epilogue"/>
              <a:ea typeface="Epilogue"/>
              <a:cs typeface="Epilogue"/>
              <a:sym typeface="Epilogue"/>
            </a:endParaRPr>
          </a:p>
        </p:txBody>
      </p:sp>
      <p:pic>
        <p:nvPicPr>
          <p:cNvPr id="200" name="Google Shape;200;g2b5d26ad691_0_39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g2b5d26ad691_0_409"/>
          <p:cNvSpPr txBox="1"/>
          <p:nvPr>
            <p:ph idx="1" type="body"/>
          </p:nvPr>
        </p:nvSpPr>
        <p:spPr>
          <a:xfrm>
            <a:off x="457200" y="2763600"/>
            <a:ext cx="8229600" cy="1330800"/>
          </a:xfrm>
          <a:prstGeom prst="rect">
            <a:avLst/>
          </a:prstGeom>
          <a:noFill/>
          <a:ln>
            <a:noFill/>
          </a:ln>
        </p:spPr>
        <p:txBody>
          <a:bodyPr anchorCtr="0" anchor="t" bIns="45700" lIns="91425" spcFirstLastPara="1" rIns="91425" wrap="square" tIns="45700">
            <a:noAutofit/>
          </a:bodyPr>
          <a:lstStyle/>
          <a:p>
            <a:pPr indent="-342900" lvl="0" marL="342900" rtl="0" algn="ctr">
              <a:lnSpc>
                <a:spcPct val="80000"/>
              </a:lnSpc>
              <a:spcBef>
                <a:spcPts val="0"/>
              </a:spcBef>
              <a:spcAft>
                <a:spcPts val="0"/>
              </a:spcAft>
              <a:buClr>
                <a:schemeClr val="dk1"/>
              </a:buClr>
              <a:buSzPts val="2800"/>
              <a:buFont typeface="Arial"/>
              <a:buNone/>
            </a:pPr>
            <a:r>
              <a:rPr b="1" lang="en-US" sz="2000">
                <a:solidFill>
                  <a:srgbClr val="B45F06"/>
                </a:solidFill>
                <a:latin typeface="Epilogue"/>
                <a:ea typeface="Epilogue"/>
                <a:cs typeface="Epilogue"/>
                <a:sym typeface="Epilogue"/>
              </a:rPr>
              <a:t>Waarom ben jij zo druk met jouw uiterlijk?</a:t>
            </a:r>
            <a:endParaRPr sz="2000">
              <a:solidFill>
                <a:srgbClr val="B45F06"/>
              </a:solidFill>
              <a:latin typeface="Epilogue"/>
              <a:ea typeface="Epilogue"/>
              <a:cs typeface="Epilogue"/>
              <a:sym typeface="Epilogue"/>
            </a:endParaRPr>
          </a:p>
          <a:p>
            <a:pPr indent="-342900" lvl="0" marL="342900" rtl="0" algn="ctr">
              <a:lnSpc>
                <a:spcPct val="80000"/>
              </a:lnSpc>
              <a:spcBef>
                <a:spcPts val="560"/>
              </a:spcBef>
              <a:spcAft>
                <a:spcPts val="0"/>
              </a:spcAft>
              <a:buClr>
                <a:schemeClr val="dk1"/>
              </a:buClr>
              <a:buSzPts val="2800"/>
              <a:buFont typeface="Arial"/>
              <a:buNone/>
            </a:pPr>
            <a:r>
              <a:rPr lang="en-US" sz="2000">
                <a:solidFill>
                  <a:srgbClr val="B45F06"/>
                </a:solidFill>
                <a:latin typeface="Epilogue"/>
                <a:ea typeface="Epilogue"/>
                <a:cs typeface="Epilogue"/>
                <a:sym typeface="Epilogue"/>
              </a:rPr>
              <a:t> </a:t>
            </a:r>
            <a:endParaRPr sz="2000">
              <a:solidFill>
                <a:srgbClr val="B45F06"/>
              </a:solidFill>
              <a:latin typeface="Epilogue"/>
              <a:ea typeface="Epilogue"/>
              <a:cs typeface="Epilogue"/>
              <a:sym typeface="Epilogue"/>
            </a:endParaRPr>
          </a:p>
          <a:p>
            <a:pPr indent="-342900" lvl="0" marL="342900" rtl="0" algn="ctr">
              <a:lnSpc>
                <a:spcPct val="80000"/>
              </a:lnSpc>
              <a:spcBef>
                <a:spcPts val="560"/>
              </a:spcBef>
              <a:spcAft>
                <a:spcPts val="0"/>
              </a:spcAft>
              <a:buClr>
                <a:schemeClr val="dk1"/>
              </a:buClr>
              <a:buSzPts val="2800"/>
              <a:buFont typeface="Arial"/>
              <a:buNone/>
            </a:pPr>
            <a:r>
              <a:rPr i="1" lang="en-US" sz="2000">
                <a:solidFill>
                  <a:srgbClr val="B45F06"/>
                </a:solidFill>
                <a:latin typeface="Epilogue"/>
                <a:ea typeface="Epilogue"/>
                <a:cs typeface="Epilogue"/>
                <a:sym typeface="Epilogue"/>
              </a:rPr>
              <a:t>Wat wil je dat de mensen zien?</a:t>
            </a:r>
            <a:endParaRPr sz="20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1"/>
              </a:buClr>
              <a:buSzPts val="1100"/>
              <a:buFont typeface="Arial"/>
              <a:buNone/>
            </a:pPr>
            <a:r>
              <a:t/>
            </a:r>
            <a:endParaRPr b="1" sz="2000">
              <a:solidFill>
                <a:srgbClr val="B45F06"/>
              </a:solidFill>
              <a:latin typeface="Epilogue"/>
              <a:ea typeface="Epilogue"/>
              <a:cs typeface="Epilogue"/>
              <a:sym typeface="Epilogue"/>
            </a:endParaRPr>
          </a:p>
        </p:txBody>
      </p:sp>
      <p:pic>
        <p:nvPicPr>
          <p:cNvPr id="206" name="Google Shape;206;g2b5d26ad691_0_40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g2b5d26ad691_0_415"/>
          <p:cNvSpPr txBox="1"/>
          <p:nvPr/>
        </p:nvSpPr>
        <p:spPr>
          <a:xfrm>
            <a:off x="457200" y="2763600"/>
            <a:ext cx="8229600" cy="13308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Spreuken 31:30</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“Charme is bedrieglijk en schoonheid vergaat, maar een vrouw met ontzag voor de HEER moet worden geprezen.”</a:t>
            </a:r>
            <a:r>
              <a:rPr lang="en-US" sz="2000">
                <a:solidFill>
                  <a:srgbClr val="B45F06"/>
                </a:solidFill>
                <a:latin typeface="Epilogue"/>
                <a:ea typeface="Epilogue"/>
                <a:cs typeface="Epilogue"/>
                <a:sym typeface="Epilogue"/>
              </a:rPr>
              <a:t> </a:t>
            </a:r>
            <a:endParaRPr b="1" i="1" sz="2000">
              <a:solidFill>
                <a:srgbClr val="B45F06"/>
              </a:solidFill>
              <a:latin typeface="Epilogue"/>
              <a:ea typeface="Epilogue"/>
              <a:cs typeface="Epilogue"/>
              <a:sym typeface="Epilogue"/>
            </a:endParaRPr>
          </a:p>
        </p:txBody>
      </p:sp>
      <p:pic>
        <p:nvPicPr>
          <p:cNvPr id="212" name="Google Shape;212;g2b5d26ad691_0_415"/>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8"/>
          <p:cNvSpPr txBox="1"/>
          <p:nvPr>
            <p:ph idx="1" type="body"/>
          </p:nvPr>
        </p:nvSpPr>
        <p:spPr>
          <a:xfrm>
            <a:off x="457200" y="2601305"/>
            <a:ext cx="8229600" cy="1655400"/>
          </a:xfrm>
          <a:prstGeom prst="rect">
            <a:avLst/>
          </a:prstGeom>
          <a:noFill/>
          <a:ln>
            <a:noFill/>
          </a:ln>
        </p:spPr>
        <p:txBody>
          <a:bodyPr anchorCtr="0" anchor="t" bIns="45700" lIns="91425" spcFirstLastPara="1" rIns="91425" wrap="square" tIns="45700">
            <a:noAutofit/>
          </a:bodyPr>
          <a:lstStyle/>
          <a:p>
            <a:pPr indent="-342900" lvl="0" marL="342900" rtl="0" algn="ctr">
              <a:lnSpc>
                <a:spcPct val="80000"/>
              </a:lnSpc>
              <a:spcBef>
                <a:spcPts val="0"/>
              </a:spcBef>
              <a:spcAft>
                <a:spcPts val="0"/>
              </a:spcAft>
              <a:buClr>
                <a:schemeClr val="dk1"/>
              </a:buClr>
              <a:buSzPts val="2800"/>
              <a:buFont typeface="Arial"/>
              <a:buNone/>
            </a:pPr>
            <a:r>
              <a:rPr b="1" i="0" lang="en-US" sz="2000" u="none">
                <a:solidFill>
                  <a:srgbClr val="B45F06"/>
                </a:solidFill>
                <a:latin typeface="Epilogue"/>
                <a:ea typeface="Epilogue"/>
                <a:cs typeface="Epilogue"/>
                <a:sym typeface="Epilogue"/>
              </a:rPr>
              <a:t>Kijk niet naar wat je niet hebt, </a:t>
            </a:r>
            <a:endParaRPr sz="2000">
              <a:solidFill>
                <a:srgbClr val="B45F06"/>
              </a:solidFill>
              <a:latin typeface="Epilogue"/>
              <a:ea typeface="Epilogue"/>
              <a:cs typeface="Epilogue"/>
              <a:sym typeface="Epilogue"/>
            </a:endParaRPr>
          </a:p>
          <a:p>
            <a:pPr indent="-342900" lvl="0" marL="342900" rtl="0" algn="ctr">
              <a:lnSpc>
                <a:spcPct val="80000"/>
              </a:lnSpc>
              <a:spcBef>
                <a:spcPts val="560"/>
              </a:spcBef>
              <a:spcAft>
                <a:spcPts val="0"/>
              </a:spcAft>
              <a:buClr>
                <a:schemeClr val="dk1"/>
              </a:buClr>
              <a:buSzPts val="2800"/>
              <a:buFont typeface="Arial"/>
              <a:buNone/>
            </a:pPr>
            <a:r>
              <a:rPr b="1" i="0" lang="en-US" sz="2000" u="none">
                <a:solidFill>
                  <a:srgbClr val="B45F06"/>
                </a:solidFill>
                <a:latin typeface="Epilogue"/>
                <a:ea typeface="Epilogue"/>
                <a:cs typeface="Epilogue"/>
                <a:sym typeface="Epilogue"/>
              </a:rPr>
              <a:t>maar naar wat je wel hebt.</a:t>
            </a:r>
            <a:r>
              <a:rPr i="0" lang="en-US" sz="2000" u="none">
                <a:solidFill>
                  <a:srgbClr val="B45F06"/>
                </a:solidFill>
                <a:latin typeface="Epilogue"/>
                <a:ea typeface="Epilogue"/>
                <a:cs typeface="Epilogue"/>
                <a:sym typeface="Epilogue"/>
              </a:rPr>
              <a:t> </a:t>
            </a:r>
            <a:endParaRPr sz="2000">
              <a:solidFill>
                <a:srgbClr val="B45F06"/>
              </a:solidFill>
              <a:latin typeface="Epilogue"/>
              <a:ea typeface="Epilogue"/>
              <a:cs typeface="Epilogue"/>
              <a:sym typeface="Epilogue"/>
            </a:endParaRPr>
          </a:p>
          <a:p>
            <a:pPr indent="-342900" lvl="0" marL="342900" rtl="0" algn="ctr">
              <a:lnSpc>
                <a:spcPct val="80000"/>
              </a:lnSpc>
              <a:spcBef>
                <a:spcPts val="560"/>
              </a:spcBef>
              <a:spcAft>
                <a:spcPts val="0"/>
              </a:spcAft>
              <a:buClr>
                <a:schemeClr val="dk1"/>
              </a:buClr>
              <a:buSzPts val="2800"/>
              <a:buFont typeface="Arial"/>
              <a:buNone/>
            </a:pPr>
            <a:r>
              <a:t/>
            </a:r>
            <a:endParaRPr i="1" sz="2000" u="none">
              <a:solidFill>
                <a:srgbClr val="B45F06"/>
              </a:solidFill>
              <a:latin typeface="Epilogue"/>
              <a:ea typeface="Epilogue"/>
              <a:cs typeface="Epilogue"/>
              <a:sym typeface="Epilogue"/>
            </a:endParaRPr>
          </a:p>
          <a:p>
            <a:pPr indent="-342900" lvl="0" marL="342900" rtl="0" algn="ctr">
              <a:lnSpc>
                <a:spcPct val="80000"/>
              </a:lnSpc>
              <a:spcBef>
                <a:spcPts val="560"/>
              </a:spcBef>
              <a:spcAft>
                <a:spcPts val="0"/>
              </a:spcAft>
              <a:buClr>
                <a:schemeClr val="dk1"/>
              </a:buClr>
              <a:buSzPts val="2800"/>
              <a:buFont typeface="Arial"/>
              <a:buNone/>
            </a:pPr>
            <a:r>
              <a:rPr i="1" lang="en-US" sz="2000" u="none">
                <a:solidFill>
                  <a:srgbClr val="B45F06"/>
                </a:solidFill>
                <a:latin typeface="Epilogue"/>
                <a:ea typeface="Epilogue"/>
                <a:cs typeface="Epilogue"/>
                <a:sym typeface="Epilogue"/>
              </a:rPr>
              <a:t>“Comparisson is the thief of joy!”</a:t>
            </a:r>
            <a:endParaRPr sz="2000">
              <a:solidFill>
                <a:srgbClr val="B45F06"/>
              </a:solidFill>
              <a:latin typeface="Epilogue"/>
              <a:ea typeface="Epilogue"/>
              <a:cs typeface="Epilogue"/>
              <a:sym typeface="Epilogue"/>
            </a:endParaRPr>
          </a:p>
        </p:txBody>
      </p:sp>
      <p:pic>
        <p:nvPicPr>
          <p:cNvPr id="218" name="Google Shape;218;p18"/>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g2b5d26ad691_0_199"/>
          <p:cNvSpPr txBox="1"/>
          <p:nvPr>
            <p:ph idx="1" type="body"/>
          </p:nvPr>
        </p:nvSpPr>
        <p:spPr>
          <a:xfrm>
            <a:off x="457200" y="2471400"/>
            <a:ext cx="8229600" cy="19152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3200"/>
              <a:buFont typeface="Arial"/>
              <a:buNone/>
            </a:pPr>
            <a:r>
              <a:t/>
            </a:r>
            <a:endParaRPr b="0" i="1" sz="3200" u="none">
              <a:solidFill>
                <a:schemeClr val="dk1"/>
              </a:solidFill>
              <a:latin typeface="Arial"/>
              <a:ea typeface="Arial"/>
              <a:cs typeface="Arial"/>
              <a:sym typeface="Arial"/>
            </a:endParaRPr>
          </a:p>
          <a:p>
            <a:pPr indent="0" lvl="0" marL="0" rtl="0" algn="ctr">
              <a:lnSpc>
                <a:spcPct val="107916"/>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 	</a:t>
            </a:r>
            <a:r>
              <a:rPr b="1" lang="en-US" sz="2000">
                <a:solidFill>
                  <a:srgbClr val="B45F06"/>
                </a:solidFill>
                <a:latin typeface="Epilogue"/>
                <a:ea typeface="Epilogue"/>
                <a:cs typeface="Epilogue"/>
                <a:sym typeface="Epilogue"/>
              </a:rPr>
              <a:t>Stil &amp; schrijven</a:t>
            </a:r>
            <a:endParaRPr b="1" sz="2000">
              <a:solidFill>
                <a:srgbClr val="B45F06"/>
              </a:solidFill>
              <a:latin typeface="Epilogue"/>
              <a:ea typeface="Epilogue"/>
              <a:cs typeface="Epilogue"/>
              <a:sym typeface="Epilogue"/>
            </a:endParaRPr>
          </a:p>
        </p:txBody>
      </p:sp>
      <p:pic>
        <p:nvPicPr>
          <p:cNvPr id="224" name="Google Shape;224;g2b5d26ad691_0_19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g2b5d26ad691_0_420"/>
          <p:cNvSpPr txBox="1"/>
          <p:nvPr>
            <p:ph idx="1" type="body"/>
          </p:nvPr>
        </p:nvSpPr>
        <p:spPr>
          <a:xfrm>
            <a:off x="457200" y="2173050"/>
            <a:ext cx="8229600" cy="2511900"/>
          </a:xfrm>
          <a:prstGeom prst="rect">
            <a:avLst/>
          </a:prstGeom>
          <a:noFill/>
          <a:ln>
            <a:noFill/>
          </a:ln>
        </p:spPr>
        <p:txBody>
          <a:bodyPr anchorCtr="0" anchor="t" bIns="45700" lIns="91425" spcFirstLastPara="1" rIns="91425" wrap="square" tIns="45700">
            <a:noAutofit/>
          </a:bodyPr>
          <a:lstStyle/>
          <a:p>
            <a:pPr indent="-355600" lvl="0" marL="317500" marR="0" rtl="0" algn="l">
              <a:lnSpc>
                <a:spcPct val="100000"/>
              </a:lnSpc>
              <a:spcBef>
                <a:spcPts val="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Wanneer heb je voor het laatst heel bewust stilgestaan bij deze liefde van God voor jou? Wat was de aanleiding hiervoor?</a:t>
            </a:r>
            <a:endParaRPr sz="2000">
              <a:solidFill>
                <a:srgbClr val="B45F06"/>
              </a:solidFill>
              <a:latin typeface="Epilogue"/>
              <a:ea typeface="Epilogue"/>
              <a:cs typeface="Epilogue"/>
              <a:sym typeface="Epilogue"/>
            </a:endParaRPr>
          </a:p>
          <a:p>
            <a:pPr indent="0" lvl="0" marL="0" marR="0" rtl="0" algn="l">
              <a:lnSpc>
                <a:spcPct val="100000"/>
              </a:lnSpc>
              <a:spcBef>
                <a:spcPts val="0"/>
              </a:spcBef>
              <a:spcAft>
                <a:spcPts val="0"/>
              </a:spcAft>
              <a:buNone/>
            </a:pPr>
            <a:r>
              <a:t/>
            </a:r>
            <a:endParaRPr sz="2000">
              <a:solidFill>
                <a:srgbClr val="B45F06"/>
              </a:solidFill>
              <a:latin typeface="Epilogue"/>
              <a:ea typeface="Epilogue"/>
              <a:cs typeface="Epilogue"/>
              <a:sym typeface="Epilogue"/>
            </a:endParaRPr>
          </a:p>
          <a:p>
            <a:pPr indent="-355600" lvl="0" marL="317500" marR="0" rtl="0" algn="l">
              <a:lnSpc>
                <a:spcPct val="100000"/>
              </a:lnSpc>
              <a:spcBef>
                <a:spcPts val="0"/>
              </a:spcBef>
              <a:spcAft>
                <a:spcPts val="0"/>
              </a:spcAft>
              <a:buClr>
                <a:srgbClr val="B45F06"/>
              </a:buClr>
              <a:buSzPts val="2000"/>
              <a:buFont typeface="Epilogue"/>
              <a:buChar char="●"/>
            </a:pPr>
            <a:r>
              <a:rPr lang="en-US" sz="2000">
                <a:solidFill>
                  <a:srgbClr val="B45F06"/>
                </a:solidFill>
                <a:latin typeface="Epilogue"/>
                <a:ea typeface="Epilogue"/>
                <a:cs typeface="Epilogue"/>
                <a:sym typeface="Epilogue"/>
              </a:rPr>
              <a:t>Wat heeft het bewust-zijn van Zijn-liefde voor jou in jouw leven veranderd? Kun je iets concreet benoemen? Wat zou deze liefde kunnen veranderen in jouw doen en laten als je vooruit kijkt naar de komende week.</a:t>
            </a:r>
            <a:endParaRPr sz="2000">
              <a:solidFill>
                <a:srgbClr val="B45F06"/>
              </a:solidFill>
              <a:latin typeface="Epilogue"/>
              <a:ea typeface="Epilogue"/>
              <a:cs typeface="Epilogue"/>
              <a:sym typeface="Epilogue"/>
            </a:endParaRPr>
          </a:p>
          <a:p>
            <a:pPr indent="0" lvl="0" marL="0" marR="0" rtl="0" algn="l">
              <a:lnSpc>
                <a:spcPct val="100000"/>
              </a:lnSpc>
              <a:spcBef>
                <a:spcPts val="0"/>
              </a:spcBef>
              <a:spcAft>
                <a:spcPts val="1900"/>
              </a:spcAft>
              <a:buClr>
                <a:schemeClr val="dk1"/>
              </a:buClr>
              <a:buSzPts val="1100"/>
              <a:buFont typeface="Arial"/>
              <a:buNone/>
            </a:pPr>
            <a:br>
              <a:rPr lang="en-US" sz="1100">
                <a:latin typeface="Calibri"/>
                <a:ea typeface="Calibri"/>
                <a:cs typeface="Calibri"/>
                <a:sym typeface="Calibri"/>
              </a:rPr>
            </a:br>
            <a:endParaRPr/>
          </a:p>
        </p:txBody>
      </p:sp>
      <p:pic>
        <p:nvPicPr>
          <p:cNvPr id="230" name="Google Shape;230;g2b5d26ad691_0_42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2"/>
          <p:cNvSpPr txBox="1"/>
          <p:nvPr>
            <p:ph idx="1" type="body"/>
          </p:nvPr>
        </p:nvSpPr>
        <p:spPr>
          <a:xfrm>
            <a:off x="457212" y="2874899"/>
            <a:ext cx="8229600" cy="1108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2"/>
              </a:buClr>
              <a:buSzPts val="5400"/>
              <a:buFont typeface="Corsiva"/>
              <a:buNone/>
            </a:pPr>
            <a:r>
              <a:rPr b="1" lang="en-US" sz="2000">
                <a:solidFill>
                  <a:srgbClr val="B45F06"/>
                </a:solidFill>
                <a:latin typeface="Epilogue"/>
                <a:ea typeface="Epilogue"/>
                <a:cs typeface="Epilogue"/>
                <a:sym typeface="Epilogue"/>
              </a:rPr>
              <a:t>Wanneer je weet van Wie je bent </a:t>
            </a:r>
            <a:endParaRPr b="1" sz="2000">
              <a:solidFill>
                <a:srgbClr val="B45F06"/>
              </a:solidFill>
              <a:latin typeface="Epilogue"/>
              <a:ea typeface="Epilogue"/>
              <a:cs typeface="Epilogue"/>
              <a:sym typeface="Epilogue"/>
            </a:endParaRPr>
          </a:p>
          <a:p>
            <a:pPr indent="0" lvl="0" marL="0" marR="0" rtl="0" algn="ctr">
              <a:lnSpc>
                <a:spcPct val="100000"/>
              </a:lnSpc>
              <a:spcBef>
                <a:spcPts val="0"/>
              </a:spcBef>
              <a:spcAft>
                <a:spcPts val="0"/>
              </a:spcAft>
              <a:buClr>
                <a:schemeClr val="dk2"/>
              </a:buClr>
              <a:buSzPts val="5400"/>
              <a:buFont typeface="Corsiva"/>
              <a:buNone/>
            </a:pPr>
            <a:r>
              <a:rPr b="1" lang="en-US" sz="2000">
                <a:solidFill>
                  <a:srgbClr val="B45F06"/>
                </a:solidFill>
                <a:latin typeface="Epilogue"/>
                <a:ea typeface="Epilogue"/>
                <a:cs typeface="Epilogue"/>
                <a:sym typeface="Epilogue"/>
              </a:rPr>
              <a:t>mag je weten wie jij werkelijk bent.</a:t>
            </a:r>
            <a:endParaRPr b="1" sz="2000">
              <a:solidFill>
                <a:srgbClr val="B45F06"/>
              </a:solidFill>
              <a:latin typeface="Epilogue"/>
              <a:ea typeface="Epilogue"/>
              <a:cs typeface="Epilogue"/>
              <a:sym typeface="Epilogue"/>
            </a:endParaRPr>
          </a:p>
        </p:txBody>
      </p:sp>
      <p:pic>
        <p:nvPicPr>
          <p:cNvPr id="80" name="Google Shape;80;p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3"/>
          <p:cNvSpPr txBox="1"/>
          <p:nvPr/>
        </p:nvSpPr>
        <p:spPr>
          <a:xfrm>
            <a:off x="684200" y="2636817"/>
            <a:ext cx="8229600" cy="13308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chemeClr val="dk1"/>
              </a:buClr>
              <a:buSzPts val="2800"/>
              <a:buFont typeface="Arial"/>
              <a:buNone/>
            </a:pPr>
            <a:r>
              <a:rPr b="1" i="1" lang="en-US" sz="2000">
                <a:solidFill>
                  <a:srgbClr val="B45F06"/>
                </a:solidFill>
                <a:latin typeface="Epilogue"/>
                <a:ea typeface="Epilogue"/>
                <a:cs typeface="Epilogue"/>
                <a:sym typeface="Epilogue"/>
              </a:rPr>
              <a:t>Voor we onderweg gaan, deze vraag</a:t>
            </a:r>
            <a:r>
              <a:rPr b="1" i="1" lang="en-US" sz="2000" u="none" cap="none" strike="noStrike">
                <a:solidFill>
                  <a:srgbClr val="B45F06"/>
                </a:solidFill>
                <a:latin typeface="Epilogue"/>
                <a:ea typeface="Epilogue"/>
                <a:cs typeface="Epilogue"/>
                <a:sym typeface="Epilogue"/>
              </a:rPr>
              <a:t>:</a:t>
            </a:r>
            <a:br>
              <a:rPr b="1" i="1" lang="en-US" sz="2000" u="none" cap="none" strike="noStrike">
                <a:solidFill>
                  <a:srgbClr val="B45F06"/>
                </a:solidFill>
                <a:latin typeface="Epilogue"/>
                <a:ea typeface="Epilogue"/>
                <a:cs typeface="Epilogue"/>
                <a:sym typeface="Epilogue"/>
              </a:rPr>
            </a:br>
            <a:endParaRPr sz="2000">
              <a:solidFill>
                <a:srgbClr val="B45F06"/>
              </a:solidFill>
              <a:latin typeface="Epilogue"/>
              <a:ea typeface="Epilogue"/>
              <a:cs typeface="Epilogue"/>
              <a:sym typeface="Epilogue"/>
            </a:endParaRPr>
          </a:p>
          <a:p>
            <a:pPr indent="-342900" lvl="0" marL="342900" marR="0" rtl="0" algn="ctr">
              <a:lnSpc>
                <a:spcPct val="90000"/>
              </a:lnSpc>
              <a:spcBef>
                <a:spcPts val="560"/>
              </a:spcBef>
              <a:spcAft>
                <a:spcPts val="0"/>
              </a:spcAft>
              <a:buClr>
                <a:schemeClr val="dk1"/>
              </a:buClr>
              <a:buSzPts val="2800"/>
              <a:buFont typeface="Arial"/>
              <a:buNone/>
            </a:pPr>
            <a:r>
              <a:rPr i="1" lang="en-US" sz="2000" u="none" cap="none" strike="noStrike">
                <a:solidFill>
                  <a:srgbClr val="B45F06"/>
                </a:solidFill>
                <a:latin typeface="Epilogue"/>
                <a:ea typeface="Epilogue"/>
                <a:cs typeface="Epilogue"/>
                <a:sym typeface="Epilogue"/>
              </a:rPr>
              <a:t>Wat denk jij dat God denkt, </a:t>
            </a:r>
            <a:endParaRPr sz="2000">
              <a:solidFill>
                <a:srgbClr val="B45F06"/>
              </a:solidFill>
              <a:latin typeface="Epilogue"/>
              <a:ea typeface="Epilogue"/>
              <a:cs typeface="Epilogue"/>
              <a:sym typeface="Epilogue"/>
            </a:endParaRPr>
          </a:p>
          <a:p>
            <a:pPr indent="-342900" lvl="0" marL="342900" marR="0" rtl="0" algn="ctr">
              <a:lnSpc>
                <a:spcPct val="90000"/>
              </a:lnSpc>
              <a:spcBef>
                <a:spcPts val="560"/>
              </a:spcBef>
              <a:spcAft>
                <a:spcPts val="0"/>
              </a:spcAft>
              <a:buClr>
                <a:schemeClr val="dk1"/>
              </a:buClr>
              <a:buSzPts val="2800"/>
              <a:buFont typeface="Arial"/>
              <a:buNone/>
            </a:pPr>
            <a:r>
              <a:rPr i="1" lang="en-US" sz="2000" u="none" cap="none" strike="noStrike">
                <a:solidFill>
                  <a:srgbClr val="B45F06"/>
                </a:solidFill>
                <a:latin typeface="Epilogue"/>
                <a:ea typeface="Epilogue"/>
                <a:cs typeface="Epilogue"/>
                <a:sym typeface="Epilogue"/>
              </a:rPr>
              <a:t>wanneer Hij aan jou denkt?</a:t>
            </a:r>
            <a:endParaRPr sz="2000">
              <a:solidFill>
                <a:srgbClr val="B45F06"/>
              </a:solidFill>
              <a:latin typeface="Epilogue"/>
              <a:ea typeface="Epilogue"/>
              <a:cs typeface="Epilogue"/>
              <a:sym typeface="Epilogue"/>
            </a:endParaRPr>
          </a:p>
        </p:txBody>
      </p:sp>
      <p:pic>
        <p:nvPicPr>
          <p:cNvPr id="86" name="Google Shape;86;p3"/>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g2b5d26ad691_0_188"/>
          <p:cNvSpPr txBox="1"/>
          <p:nvPr/>
        </p:nvSpPr>
        <p:spPr>
          <a:xfrm>
            <a:off x="457200" y="455073"/>
            <a:ext cx="8229600" cy="5281800"/>
          </a:xfrm>
          <a:prstGeom prst="rect">
            <a:avLst/>
          </a:prstGeom>
          <a:noFill/>
          <a:ln>
            <a:noFill/>
          </a:ln>
        </p:spPr>
        <p:txBody>
          <a:bodyPr anchorCtr="0" anchor="t" bIns="45700" lIns="91425" spcFirstLastPara="1" rIns="91425" wrap="square" tIns="45700">
            <a:noAutofit/>
          </a:bodyPr>
          <a:lstStyle/>
          <a:p>
            <a:pPr indent="0" lvl="0" marL="0" rtl="0" algn="just">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MAAR!</a:t>
            </a:r>
            <a:r>
              <a:rPr lang="en-US" sz="2000">
                <a:solidFill>
                  <a:srgbClr val="B45F06"/>
                </a:solidFill>
                <a:latin typeface="Epilogue"/>
                <a:ea typeface="Epilogue"/>
                <a:cs typeface="Epilogue"/>
                <a:sym typeface="Epilogue"/>
              </a:rPr>
              <a:t> Efeze 2.</a:t>
            </a:r>
            <a:endParaRPr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Maar IK, Ik draai alles om voor jou!</a:t>
            </a:r>
            <a:br>
              <a:rPr lang="en-US" sz="2000">
                <a:solidFill>
                  <a:srgbClr val="B45F06"/>
                </a:solidFill>
                <a:latin typeface="Epilogue"/>
                <a:ea typeface="Epilogue"/>
                <a:cs typeface="Epilogue"/>
                <a:sym typeface="Epilogue"/>
              </a:rPr>
            </a:br>
            <a:br>
              <a:rPr lang="en-US" sz="2000">
                <a:solidFill>
                  <a:srgbClr val="B45F06"/>
                </a:solidFill>
                <a:latin typeface="Epilogue"/>
                <a:ea typeface="Epilogue"/>
                <a:cs typeface="Epilogue"/>
                <a:sym typeface="Epilogue"/>
              </a:rPr>
            </a:br>
            <a:r>
              <a:rPr i="1" lang="en-US" sz="2000" u="sng">
                <a:solidFill>
                  <a:srgbClr val="B45F06"/>
                </a:solidFill>
                <a:latin typeface="Epilogue"/>
                <a:ea typeface="Epilogue"/>
                <a:cs typeface="Epilogue"/>
                <a:sym typeface="Epilogue"/>
              </a:rPr>
              <a:t>“Maar Ik,</a:t>
            </a:r>
            <a:r>
              <a:rPr i="1" lang="en-US" sz="2000">
                <a:solidFill>
                  <a:srgbClr val="B45F06"/>
                </a:solidFill>
                <a:latin typeface="Epilogue"/>
                <a:ea typeface="Epilogue"/>
                <a:cs typeface="Epilogue"/>
                <a:sym typeface="Epilogue"/>
              </a:rPr>
              <a:t> ben rijk in barmhartigheid en </a:t>
            </a:r>
            <a:r>
              <a:rPr b="1" i="1" lang="en-US" sz="2000">
                <a:solidFill>
                  <a:srgbClr val="B45F06"/>
                </a:solidFill>
                <a:latin typeface="Epilogue"/>
                <a:ea typeface="Epilogue"/>
                <a:cs typeface="Epilogue"/>
                <a:sym typeface="Epilogue"/>
              </a:rPr>
              <a:t>heb jou door Mijn grote liefde, waarmee ik ook jou liefheb,</a:t>
            </a:r>
            <a:r>
              <a:rPr i="1" lang="en-US" sz="2000">
                <a:solidFill>
                  <a:srgbClr val="B45F06"/>
                </a:solidFill>
                <a:latin typeface="Epilogue"/>
                <a:ea typeface="Epilogue"/>
                <a:cs typeface="Epilogue"/>
                <a:sym typeface="Epilogue"/>
              </a:rPr>
              <a:t> toen je nog niet leefde, met Christus levend gemaakt - </a:t>
            </a:r>
            <a:r>
              <a:rPr b="1" i="1" lang="en-US" sz="2000">
                <a:solidFill>
                  <a:srgbClr val="B45F06"/>
                </a:solidFill>
                <a:latin typeface="Epilogue"/>
                <a:ea typeface="Epilogue"/>
                <a:cs typeface="Epilogue"/>
                <a:sym typeface="Epilogue"/>
              </a:rPr>
              <a:t>in genade ben je zalig geworden! (Zalig = gered, heilig, waardig!)</a:t>
            </a:r>
            <a:r>
              <a:rPr i="1" lang="en-US" sz="2000">
                <a:solidFill>
                  <a:srgbClr val="B45F06"/>
                </a:solidFill>
                <a:latin typeface="Epilogue"/>
                <a:ea typeface="Epilogue"/>
                <a:cs typeface="Epilogue"/>
                <a:sym typeface="Epilogue"/>
              </a:rPr>
              <a:t> en </a:t>
            </a:r>
            <a:r>
              <a:rPr b="1" i="1" lang="en-US" sz="2000">
                <a:solidFill>
                  <a:srgbClr val="B45F06"/>
                </a:solidFill>
                <a:latin typeface="Epilogue"/>
                <a:ea typeface="Epilogue"/>
                <a:cs typeface="Epilogue"/>
                <a:sym typeface="Epilogue"/>
              </a:rPr>
              <a:t>Ik heb jou met Mijn Zoon Jezus opgewekt</a:t>
            </a:r>
            <a:r>
              <a:rPr i="1" lang="en-US" sz="2000">
                <a:solidFill>
                  <a:srgbClr val="B45F06"/>
                </a:solidFill>
                <a:latin typeface="Epilogue"/>
                <a:ea typeface="Epilogue"/>
                <a:cs typeface="Epilogue"/>
                <a:sym typeface="Epilogue"/>
              </a:rPr>
              <a:t> en </a:t>
            </a:r>
            <a:r>
              <a:rPr b="1" i="1" lang="en-US" sz="2000" u="sng">
                <a:solidFill>
                  <a:srgbClr val="B45F06"/>
                </a:solidFill>
                <a:latin typeface="Epilogue"/>
                <a:ea typeface="Epilogue"/>
                <a:cs typeface="Epilogue"/>
                <a:sym typeface="Epilogue"/>
              </a:rPr>
              <a:t>met Hem in de hemelse gewesten gezet</a:t>
            </a:r>
            <a:r>
              <a:rPr i="1" lang="en-US" sz="2000">
                <a:solidFill>
                  <a:srgbClr val="B45F06"/>
                </a:solidFill>
                <a:latin typeface="Epilogue"/>
                <a:ea typeface="Epilogue"/>
                <a:cs typeface="Epilogue"/>
                <a:sym typeface="Epilogue"/>
              </a:rPr>
              <a:t> en je daarmee in de komende eeuwen in alle toekomende eeuwen de allesovertreffende rijkdom van Mijn genade bewijs, door mijn Zoon Jezus Christus!</a:t>
            </a:r>
            <a:endParaRPr i="1"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Want uit genade bent u zalig geworden, door het geloof, en dat niet uit u, het is een gave van God; niet uit werken, opdat iemand zou roemen. </a:t>
            </a:r>
            <a:r>
              <a:rPr b="1" i="1" lang="en-US" sz="2000">
                <a:solidFill>
                  <a:srgbClr val="B45F06"/>
                </a:solidFill>
                <a:latin typeface="Epilogue"/>
                <a:ea typeface="Epilogue"/>
                <a:cs typeface="Epilogue"/>
                <a:sym typeface="Epilogue"/>
              </a:rPr>
              <a:t>Want wij zijn Zijn maaksel,</a:t>
            </a:r>
            <a:r>
              <a:rPr i="1" lang="en-US" sz="2000">
                <a:solidFill>
                  <a:srgbClr val="B45F06"/>
                </a:solidFill>
                <a:latin typeface="Epilogue"/>
                <a:ea typeface="Epilogue"/>
                <a:cs typeface="Epilogue"/>
                <a:sym typeface="Epilogue"/>
              </a:rPr>
              <a:t> geschapen in Christus Jezus op goede werken te doen, die God van tevoren bereid heeft, opdat wij daarin zouden wandelen.”</a:t>
            </a:r>
            <a:endParaRPr i="1"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t/>
            </a:r>
            <a:endParaRPr b="1" sz="2000">
              <a:solidFill>
                <a:srgbClr val="B45F06"/>
              </a:solidFill>
              <a:latin typeface="Epilogue"/>
              <a:ea typeface="Epilogue"/>
              <a:cs typeface="Epilogue"/>
              <a:sym typeface="Epilogue"/>
            </a:endParaRPr>
          </a:p>
          <a:p>
            <a:pPr indent="0" lvl="0" marL="0" marR="0" rtl="0" algn="l">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92" name="Google Shape;92;g2b5d26ad691_0_188"/>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g2b5d26ad691_0_193"/>
          <p:cNvSpPr txBox="1"/>
          <p:nvPr/>
        </p:nvSpPr>
        <p:spPr>
          <a:xfrm>
            <a:off x="457200" y="1831049"/>
            <a:ext cx="8229600" cy="3195900"/>
          </a:xfrm>
          <a:prstGeom prst="rect">
            <a:avLst/>
          </a:prstGeom>
          <a:noFill/>
          <a:ln>
            <a:noFill/>
          </a:ln>
        </p:spPr>
        <p:txBody>
          <a:bodyPr anchorCtr="0" anchor="t" bIns="45700" lIns="91425" spcFirstLastPara="1" rIns="91425" wrap="square" tIns="45700">
            <a:noAutofit/>
          </a:bodyPr>
          <a:lstStyle/>
          <a:p>
            <a:pPr indent="0" lvl="0" marL="0" rtl="0" algn="just">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A</a:t>
            </a:r>
            <a:r>
              <a:rPr b="1" lang="en-US" sz="2000">
                <a:solidFill>
                  <a:srgbClr val="B45F06"/>
                </a:solidFill>
                <a:latin typeface="Epilogue"/>
                <a:ea typeface="Epilogue"/>
                <a:cs typeface="Epilogue"/>
                <a:sym typeface="Epilogue"/>
              </a:rPr>
              <a:t>ls er iets is dat ik hoop dat je zult weten:</a:t>
            </a:r>
            <a:br>
              <a:rPr b="1" lang="en-US" sz="2000">
                <a:solidFill>
                  <a:srgbClr val="B45F06"/>
                </a:solidFill>
                <a:latin typeface="Epilogue"/>
                <a:ea typeface="Epilogue"/>
                <a:cs typeface="Epilogue"/>
                <a:sym typeface="Epilogue"/>
              </a:rPr>
            </a:br>
            <a:r>
              <a:rPr b="1" lang="en-US" sz="2000">
                <a:solidFill>
                  <a:srgbClr val="B45F06"/>
                </a:solidFill>
                <a:latin typeface="Epilogue"/>
                <a:ea typeface="Epilogue"/>
                <a:cs typeface="Epilogue"/>
                <a:sym typeface="Epilogue"/>
              </a:rPr>
              <a:t>Je bent zoveel meer dan je denkt! </a:t>
            </a:r>
            <a:br>
              <a:rPr b="1" lang="en-US" sz="2000">
                <a:solidFill>
                  <a:srgbClr val="B45F06"/>
                </a:solidFill>
                <a:latin typeface="Epilogue"/>
                <a:ea typeface="Epilogue"/>
                <a:cs typeface="Epilogue"/>
                <a:sym typeface="Epilogue"/>
              </a:rPr>
            </a:br>
            <a:r>
              <a:rPr b="1" lang="en-US" sz="2000">
                <a:solidFill>
                  <a:srgbClr val="B45F06"/>
                </a:solidFill>
                <a:latin typeface="Epilogue"/>
                <a:ea typeface="Epilogue"/>
                <a:cs typeface="Epilogue"/>
                <a:sym typeface="Epilogue"/>
              </a:rPr>
              <a:t>Omdat God er is…. </a:t>
            </a:r>
            <a:br>
              <a:rPr b="1" lang="en-US" sz="2000">
                <a:solidFill>
                  <a:srgbClr val="B45F06"/>
                </a:solidFill>
                <a:latin typeface="Epilogue"/>
                <a:ea typeface="Epilogue"/>
                <a:cs typeface="Epilogue"/>
                <a:sym typeface="Epilogue"/>
              </a:rPr>
            </a:br>
            <a:br>
              <a:rPr b="1" lang="en-US" sz="2000">
                <a:solidFill>
                  <a:srgbClr val="B45F06"/>
                </a:solidFill>
                <a:latin typeface="Epilogue"/>
                <a:ea typeface="Epilogue"/>
                <a:cs typeface="Epilogue"/>
                <a:sym typeface="Epilogue"/>
              </a:rPr>
            </a:br>
            <a:r>
              <a:rPr b="1" lang="en-US" sz="2000">
                <a:solidFill>
                  <a:srgbClr val="B45F06"/>
                </a:solidFill>
                <a:latin typeface="Epilogue"/>
                <a:ea typeface="Epilogue"/>
                <a:cs typeface="Epilogue"/>
                <a:sym typeface="Epilogue"/>
              </a:rPr>
              <a:t>Omdat Hij barmhartig is mag je dit weten.</a:t>
            </a:r>
            <a:endParaRPr b="1"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Je bent geliefd. (vers 4) </a:t>
            </a: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Je bent levend (vers 5)</a:t>
            </a: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Je hebt autoriteit (vers 6) </a:t>
            </a:r>
            <a:endParaRPr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Je bent gemaakt naar Zijn beeld (vers 10)</a:t>
            </a:r>
            <a:endParaRPr sz="2000">
              <a:solidFill>
                <a:srgbClr val="B45F06"/>
              </a:solidFill>
              <a:latin typeface="Epilogue"/>
              <a:ea typeface="Epilogue"/>
              <a:cs typeface="Epilogue"/>
              <a:sym typeface="Epilogue"/>
            </a:endParaRPr>
          </a:p>
          <a:p>
            <a:pPr indent="-342900" lvl="0" marL="34290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a:p>
            <a:pPr indent="0" lvl="0" marL="0" rtl="0" algn="just">
              <a:spcBef>
                <a:spcPts val="0"/>
              </a:spcBef>
              <a:spcAft>
                <a:spcPts val="0"/>
              </a:spcAft>
              <a:buClr>
                <a:schemeClr val="dk1"/>
              </a:buClr>
              <a:buSzPts val="1100"/>
              <a:buFont typeface="Arial"/>
              <a:buNone/>
            </a:pPr>
            <a:r>
              <a:t/>
            </a:r>
            <a:endParaRPr b="1" sz="2000">
              <a:solidFill>
                <a:srgbClr val="B45F06"/>
              </a:solidFill>
              <a:latin typeface="Epilogue"/>
              <a:ea typeface="Epilogue"/>
              <a:cs typeface="Epilogue"/>
              <a:sym typeface="Epilogue"/>
            </a:endParaRPr>
          </a:p>
          <a:p>
            <a:pPr indent="0" lvl="0" marL="0" marR="0" rtl="0" algn="l">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98" name="Google Shape;98;g2b5d26ad691_0_193"/>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2b5d26ad691_0_263"/>
          <p:cNvSpPr txBox="1"/>
          <p:nvPr>
            <p:ph idx="1" type="subTitle"/>
          </p:nvPr>
        </p:nvSpPr>
        <p:spPr>
          <a:xfrm>
            <a:off x="935850" y="3107100"/>
            <a:ext cx="7272300" cy="643800"/>
          </a:xfrm>
          <a:prstGeom prst="rect">
            <a:avLst/>
          </a:prstGeom>
          <a:noFill/>
          <a:ln>
            <a:noFill/>
          </a:ln>
        </p:spPr>
        <p:txBody>
          <a:bodyPr anchorCtr="0" anchor="t" bIns="45700" lIns="91425" spcFirstLastPara="1" rIns="91425" wrap="square" tIns="45700">
            <a:noAutofit/>
          </a:bodyPr>
          <a:lstStyle/>
          <a:p>
            <a:pPr indent="-355600" lvl="0" marL="457200" rtl="0" algn="ctr">
              <a:spcBef>
                <a:spcPts val="0"/>
              </a:spcBef>
              <a:spcAft>
                <a:spcPts val="0"/>
              </a:spcAft>
              <a:buClr>
                <a:srgbClr val="B45F06"/>
              </a:buClr>
              <a:buSzPts val="2000"/>
              <a:buFont typeface="Epilogue"/>
              <a:buAutoNum type="arabicPeriod"/>
            </a:pPr>
            <a:r>
              <a:rPr b="1" lang="en-US" sz="2000">
                <a:solidFill>
                  <a:srgbClr val="B45F06"/>
                </a:solidFill>
                <a:latin typeface="Epilogue"/>
                <a:ea typeface="Epilogue"/>
                <a:cs typeface="Epilogue"/>
                <a:sym typeface="Epilogue"/>
              </a:rPr>
              <a:t>Geloof je echt dat jij geliefd bent?</a:t>
            </a:r>
            <a:endParaRPr b="1" sz="2000">
              <a:solidFill>
                <a:srgbClr val="B45F06"/>
              </a:solidFill>
              <a:latin typeface="Epilogue"/>
              <a:ea typeface="Epilogue"/>
              <a:cs typeface="Epilogue"/>
              <a:sym typeface="Epilogue"/>
            </a:endParaRPr>
          </a:p>
          <a:p>
            <a:pPr indent="0" lvl="0" marL="0" rtl="0" algn="ctr">
              <a:lnSpc>
                <a:spcPct val="90000"/>
              </a:lnSpc>
              <a:spcBef>
                <a:spcPts val="640"/>
              </a:spcBef>
              <a:spcAft>
                <a:spcPts val="0"/>
              </a:spcAft>
              <a:buClr>
                <a:schemeClr val="dk1"/>
              </a:buClr>
              <a:buSzPts val="3200"/>
              <a:buFont typeface="Arial"/>
              <a:buNone/>
            </a:pPr>
            <a:r>
              <a:t/>
            </a:r>
            <a:endParaRPr sz="2000">
              <a:solidFill>
                <a:srgbClr val="B45F06"/>
              </a:solidFill>
              <a:latin typeface="Epilogue"/>
              <a:ea typeface="Epilogue"/>
              <a:cs typeface="Epilogue"/>
              <a:sym typeface="Epilogue"/>
            </a:endParaRPr>
          </a:p>
        </p:txBody>
      </p:sp>
      <p:pic>
        <p:nvPicPr>
          <p:cNvPr id="104" name="Google Shape;104;g2b5d26ad691_0_263"/>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g2b5d26ad691_0_342"/>
          <p:cNvSpPr txBox="1"/>
          <p:nvPr/>
        </p:nvSpPr>
        <p:spPr>
          <a:xfrm>
            <a:off x="457200" y="2574451"/>
            <a:ext cx="8229600" cy="17091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Efeze 2: 4</a:t>
            </a:r>
            <a:endParaRPr b="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t/>
            </a:r>
            <a:endParaRPr b="1" i="1"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1100"/>
              <a:buFont typeface="Arial"/>
              <a:buNone/>
            </a:pPr>
            <a:r>
              <a:rPr i="1" lang="en-US" sz="2000" u="sng">
                <a:solidFill>
                  <a:srgbClr val="B45F06"/>
                </a:solidFill>
                <a:latin typeface="Epilogue"/>
                <a:ea typeface="Epilogue"/>
                <a:cs typeface="Epilogue"/>
                <a:sym typeface="Epilogue"/>
              </a:rPr>
              <a:t>Maar Ik, (God)</a:t>
            </a:r>
            <a:r>
              <a:rPr i="1" lang="en-US" sz="2000">
                <a:solidFill>
                  <a:srgbClr val="B45F06"/>
                </a:solidFill>
                <a:latin typeface="Epilogue"/>
                <a:ea typeface="Epilogue"/>
                <a:cs typeface="Epilogue"/>
                <a:sym typeface="Epilogue"/>
              </a:rPr>
              <a:t> </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ben rijk in barmhartigheid en </a:t>
            </a:r>
            <a:r>
              <a:rPr b="1" i="1" lang="en-US" sz="2000">
                <a:solidFill>
                  <a:srgbClr val="B45F06"/>
                </a:solidFill>
                <a:latin typeface="Epilogue"/>
                <a:ea typeface="Epilogue"/>
                <a:cs typeface="Epilogue"/>
                <a:sym typeface="Epilogue"/>
              </a:rPr>
              <a:t>heb jou door Mijn grote liefde, waarmee ik ook jou liefheb… </a:t>
            </a:r>
            <a:endParaRPr b="1"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10" name="Google Shape;110;g2b5d26ad691_0_34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2b5d26ad691_0_404"/>
          <p:cNvSpPr txBox="1"/>
          <p:nvPr/>
        </p:nvSpPr>
        <p:spPr>
          <a:xfrm>
            <a:off x="457200" y="2107500"/>
            <a:ext cx="8229600" cy="26430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2800"/>
              <a:buFont typeface="Arial"/>
              <a:buNone/>
            </a:pPr>
            <a:r>
              <a:rPr lang="en-US" sz="2000">
                <a:solidFill>
                  <a:srgbClr val="B45F06"/>
                </a:solidFill>
                <a:latin typeface="Epilogue"/>
                <a:ea typeface="Epilogue"/>
                <a:cs typeface="Epilogue"/>
                <a:sym typeface="Epilogue"/>
              </a:rPr>
              <a:t>Onze nood is niet om onszelf meer lief te hebben,</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2800"/>
              <a:buFont typeface="Arial"/>
              <a:buNone/>
            </a:pPr>
            <a:r>
              <a:rPr lang="en-US" sz="2000">
                <a:solidFill>
                  <a:srgbClr val="B45F06"/>
                </a:solidFill>
                <a:latin typeface="Epilogue"/>
                <a:ea typeface="Epilogue"/>
                <a:cs typeface="Epilogue"/>
                <a:sym typeface="Epilogue"/>
              </a:rPr>
              <a:t>dingen voor onszelf te verzamelen die ons gelukkiger en geliefder zouden doen voelen.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2800"/>
              <a:buFont typeface="Arial"/>
              <a:buNone/>
            </a:pPr>
            <a:br>
              <a:rPr lang="en-US" sz="2000">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Maar onze nood is om Gods ongelofelijke liefde voor ons te willen ontvangen.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2800"/>
              <a:buFont typeface="Arial"/>
              <a:buNone/>
            </a:pPr>
            <a:r>
              <a:t/>
            </a:r>
            <a:endParaRPr sz="2000">
              <a:solidFill>
                <a:srgbClr val="B45F06"/>
              </a:solidFill>
              <a:latin typeface="Epilogue"/>
              <a:ea typeface="Epilogue"/>
              <a:cs typeface="Epilogue"/>
              <a:sym typeface="Epilogue"/>
            </a:endParaRPr>
          </a:p>
          <a:p>
            <a:pPr indent="0" lvl="0" marL="0" rtl="0" algn="ctr">
              <a:spcBef>
                <a:spcPts val="0"/>
              </a:spcBef>
              <a:spcAft>
                <a:spcPts val="0"/>
              </a:spcAft>
              <a:buClr>
                <a:schemeClr val="dk1"/>
              </a:buClr>
              <a:buSzPts val="2800"/>
              <a:buFont typeface="Arial"/>
              <a:buNone/>
            </a:pPr>
            <a:r>
              <a:rPr lang="en-US" sz="2000">
                <a:solidFill>
                  <a:srgbClr val="B45F06"/>
                </a:solidFill>
                <a:latin typeface="Epilogue"/>
                <a:ea typeface="Epilogue"/>
                <a:cs typeface="Epilogue"/>
                <a:sym typeface="Epilogue"/>
              </a:rPr>
              <a:t>En dat is best eng.…</a:t>
            </a:r>
            <a:r>
              <a:rPr b="1" i="1" lang="en-US" sz="2000">
                <a:solidFill>
                  <a:srgbClr val="B45F06"/>
                </a:solidFill>
                <a:latin typeface="Epilogue"/>
                <a:ea typeface="Epilogue"/>
                <a:cs typeface="Epilogue"/>
                <a:sym typeface="Epilogue"/>
              </a:rPr>
              <a:t> </a:t>
            </a:r>
            <a:endParaRPr b="1" sz="2000">
              <a:solidFill>
                <a:srgbClr val="B45F06"/>
              </a:solidFill>
              <a:latin typeface="Epilogue"/>
              <a:ea typeface="Epilogue"/>
              <a:cs typeface="Epilogue"/>
              <a:sym typeface="Epilogue"/>
            </a:endParaRPr>
          </a:p>
          <a:p>
            <a:pPr indent="0" lvl="0" marL="0" marR="0" rtl="0" algn="ctr">
              <a:lnSpc>
                <a:spcPct val="90000"/>
              </a:lnSpc>
              <a:spcBef>
                <a:spcPts val="560"/>
              </a:spcBef>
              <a:spcAft>
                <a:spcPts val="0"/>
              </a:spcAft>
              <a:buClr>
                <a:schemeClr val="dk1"/>
              </a:buClr>
              <a:buSzPts val="2800"/>
              <a:buFont typeface="Arial"/>
              <a:buNone/>
            </a:pPr>
            <a:r>
              <a:t/>
            </a:r>
            <a:endParaRPr b="1" i="1" sz="2000">
              <a:solidFill>
                <a:srgbClr val="B45F06"/>
              </a:solidFill>
              <a:latin typeface="Epilogue"/>
              <a:ea typeface="Epilogue"/>
              <a:cs typeface="Epilogue"/>
              <a:sym typeface="Epilogue"/>
            </a:endParaRPr>
          </a:p>
        </p:txBody>
      </p:sp>
      <p:pic>
        <p:nvPicPr>
          <p:cNvPr id="116" name="Google Shape;116;g2b5d26ad691_0_40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2009-11-25T12:38:23Z</dcterms:created>
  <dc:creator>Nadine de Goede</dc:creator>
</cp:coreProperties>
</file>