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9144000"/>
  <p:notesSz cx="6858000" cy="9144000"/>
  <p:embeddedFontLst>
    <p:embeddedFont>
      <p:font typeface="Economica"/>
      <p:regular r:id="rId24"/>
      <p:bold r:id="rId25"/>
      <p:italic r:id="rId26"/>
      <p:boldItalic r:id="rId27"/>
    </p:embeddedFont>
    <p:embeddedFont>
      <p:font typeface="Helvetica Neue"/>
      <p:regular r:id="rId28"/>
      <p:bold r:id="rId29"/>
      <p:italic r:id="rId30"/>
      <p:boldItalic r:id="rId31"/>
    </p:embeddedFont>
    <p:embeddedFont>
      <p:font typeface="Epilogue"/>
      <p:regular r:id="rId32"/>
      <p:bold r:id="rId33"/>
      <p:italic r:id="rId34"/>
      <p:boldItalic r:id="rId35"/>
    </p:embeddedFont>
    <p:embeddedFont>
      <p:font typeface="Open Sans"/>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0" roundtripDataSignature="AMtx7mh8TwQVILbVZnDt9kK4h7xCLDqSl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customschemas.google.com/relationships/presentationmetadata" Target="meta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Economica-regular.fntdata"/><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Economica-italic.fntdata"/><Relationship Id="rId25" Type="http://schemas.openxmlformats.org/officeDocument/2006/relationships/font" Target="fonts/Economica-bold.fntdata"/><Relationship Id="rId28" Type="http://schemas.openxmlformats.org/officeDocument/2006/relationships/font" Target="fonts/HelveticaNeue-regular.fntdata"/><Relationship Id="rId27" Type="http://schemas.openxmlformats.org/officeDocument/2006/relationships/font" Target="fonts/Economica-bold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HelveticaNeue-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HelveticaNeue-boldItalic.fntdata"/><Relationship Id="rId30" Type="http://schemas.openxmlformats.org/officeDocument/2006/relationships/font" Target="fonts/HelveticaNeue-italic.fntdata"/><Relationship Id="rId11" Type="http://schemas.openxmlformats.org/officeDocument/2006/relationships/slide" Target="slides/slide7.xml"/><Relationship Id="rId33" Type="http://schemas.openxmlformats.org/officeDocument/2006/relationships/font" Target="fonts/Epilogue-bold.fntdata"/><Relationship Id="rId10" Type="http://schemas.openxmlformats.org/officeDocument/2006/relationships/slide" Target="slides/slide6.xml"/><Relationship Id="rId32" Type="http://schemas.openxmlformats.org/officeDocument/2006/relationships/font" Target="fonts/Epilogue-regular.fntdata"/><Relationship Id="rId13" Type="http://schemas.openxmlformats.org/officeDocument/2006/relationships/slide" Target="slides/slide9.xml"/><Relationship Id="rId35" Type="http://schemas.openxmlformats.org/officeDocument/2006/relationships/font" Target="fonts/Epilogue-boldItalic.fntdata"/><Relationship Id="rId12" Type="http://schemas.openxmlformats.org/officeDocument/2006/relationships/slide" Target="slides/slide8.xml"/><Relationship Id="rId34" Type="http://schemas.openxmlformats.org/officeDocument/2006/relationships/font" Target="fonts/Epilogue-italic.fntdata"/><Relationship Id="rId15" Type="http://schemas.openxmlformats.org/officeDocument/2006/relationships/slide" Target="slides/slide11.xml"/><Relationship Id="rId37" Type="http://schemas.openxmlformats.org/officeDocument/2006/relationships/font" Target="fonts/OpenSans-bold.fntdata"/><Relationship Id="rId14" Type="http://schemas.openxmlformats.org/officeDocument/2006/relationships/slide" Target="slides/slide10.xml"/><Relationship Id="rId36" Type="http://schemas.openxmlformats.org/officeDocument/2006/relationships/font" Target="fonts/OpenSans-regular.fntdata"/><Relationship Id="rId17" Type="http://schemas.openxmlformats.org/officeDocument/2006/relationships/slide" Target="slides/slide13.xml"/><Relationship Id="rId39" Type="http://schemas.openxmlformats.org/officeDocument/2006/relationships/font" Target="fonts/OpenSans-boldItalic.fntdata"/><Relationship Id="rId16" Type="http://schemas.openxmlformats.org/officeDocument/2006/relationships/slide" Target="slides/slide12.xml"/><Relationship Id="rId38" Type="http://schemas.openxmlformats.org/officeDocument/2006/relationships/font" Target="fonts/OpenSans-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b6777d6690_0_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g2b6777d6690_0_6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b6777d6690_0_2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b6777d6690_0_23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b6777d6690_0_2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b6777d6690_0_23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b6777d6690_0_2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b6777d6690_0_24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b6777d6690_0_2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b6777d6690_0_24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b6777d6690_0_2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g2b6777d6690_0_2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b6777d6690_0_2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2b6777d6690_0_25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b6777d6690_0_2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g2b6777d6690_0_2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b6777d6690_0_2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b6777d6690_0_26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b6777d6690_0_27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g2b6777d6690_0_27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b6777d6690_0_1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g2b6777d6690_0_1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 name="Google Shape;8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b6777d6690_0_20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g2b6777d6690_0_2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b6777d6690_0_20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b6777d6690_0_20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b6777d6690_0_2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g2b6777d6690_0_2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b6777d6690_0_2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b6777d6690_0_2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b6777d6690_0_2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b6777d6690_0_2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b6777d6690_0_4"/>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g2b6777d6690_0_4"/>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g2b6777d6690_0_4"/>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g2b6777d6690_0_4"/>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g2b6777d6690_0_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g2b6777d6690_0_46"/>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2b6777d6690_0_46"/>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g2b6777d6690_0_46"/>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g2b6777d6690_0_4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2b6777d6690_0_5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spTree>
      <p:nvGrpSpPr>
        <p:cNvPr id="58" name="Shape 58"/>
        <p:cNvGrpSpPr/>
        <p:nvPr/>
      </p:nvGrpSpPr>
      <p:grpSpPr>
        <a:xfrm>
          <a:off x="0" y="0"/>
          <a:ext cx="0" cy="0"/>
          <a:chOff x="0" y="0"/>
          <a:chExt cx="0" cy="0"/>
        </a:xfrm>
      </p:grpSpPr>
      <p:sp>
        <p:nvSpPr>
          <p:cNvPr id="59" name="Google Shape;59;g2b6777d6690_0_53"/>
          <p:cNvSpPr txBox="1"/>
          <p:nvPr>
            <p:ph idx="12" type="sldNum"/>
          </p:nvPr>
        </p:nvSpPr>
        <p:spPr>
          <a:xfrm>
            <a:off x="6553200" y="6245225"/>
            <a:ext cx="2133600" cy="307800"/>
          </a:xfrm>
          <a:prstGeom prst="rect">
            <a:avLst/>
          </a:prstGeom>
          <a:noFill/>
          <a:ln>
            <a:noFill/>
          </a:ln>
        </p:spPr>
        <p:txBody>
          <a:bodyPr anchorCtr="0" anchor="t" bIns="45700" lIns="45700" spcFirstLastPara="1" rIns="45700" wrap="square" tIns="45700">
            <a:spAutoFit/>
          </a:bodyPr>
          <a:lstStyle>
            <a:lvl1pPr indent="0" lvl="0" marL="0" rtl="0" algn="r">
              <a:spcBef>
                <a:spcPts val="0"/>
              </a:spcBef>
              <a:buNone/>
              <a:defRPr sz="1400"/>
            </a:lvl1pPr>
            <a:lvl2pPr indent="0" lvl="1" marL="0" rtl="0" algn="r">
              <a:spcBef>
                <a:spcPts val="0"/>
              </a:spcBef>
              <a:buNone/>
              <a:defRPr sz="1400"/>
            </a:lvl2pPr>
            <a:lvl3pPr indent="0" lvl="2" marL="0" rtl="0" algn="r">
              <a:spcBef>
                <a:spcPts val="0"/>
              </a:spcBef>
              <a:buNone/>
              <a:defRPr sz="1400"/>
            </a:lvl3pPr>
            <a:lvl4pPr indent="0" lvl="3" marL="0" rtl="0" algn="r">
              <a:spcBef>
                <a:spcPts val="0"/>
              </a:spcBef>
              <a:buNone/>
              <a:defRPr sz="1400"/>
            </a:lvl4pPr>
            <a:lvl5pPr indent="0" lvl="4" marL="0" rtl="0" algn="r">
              <a:spcBef>
                <a:spcPts val="0"/>
              </a:spcBef>
              <a:buNone/>
              <a:defRPr sz="1400"/>
            </a:lvl5pPr>
            <a:lvl6pPr indent="0" lvl="5" marL="0" rtl="0" algn="r">
              <a:spcBef>
                <a:spcPts val="0"/>
              </a:spcBef>
              <a:buNone/>
              <a:defRPr sz="1400"/>
            </a:lvl6pPr>
            <a:lvl7pPr indent="0" lvl="6" marL="0" rtl="0" algn="r">
              <a:spcBef>
                <a:spcPts val="0"/>
              </a:spcBef>
              <a:buNone/>
              <a:defRPr sz="1400"/>
            </a:lvl7pPr>
            <a:lvl8pPr indent="0" lvl="7" marL="0" rtl="0" algn="r">
              <a:spcBef>
                <a:spcPts val="0"/>
              </a:spcBef>
              <a:buNone/>
              <a:defRPr sz="1400"/>
            </a:lvl8pPr>
            <a:lvl9pPr indent="0" lvl="8" marL="0" rtl="0" algn="r">
              <a:spcBef>
                <a:spcPts val="0"/>
              </a:spcBef>
              <a:buNone/>
              <a:defRPr sz="1400"/>
            </a:lvl9pPr>
          </a:lstStyle>
          <a:p>
            <a:pPr indent="0" lvl="0" marL="0" rtl="0" algn="r">
              <a:spcBef>
                <a:spcPts val="0"/>
              </a:spcBef>
              <a:spcAft>
                <a:spcPts val="0"/>
              </a:spcAft>
              <a:buNone/>
            </a:pPr>
            <a:fld id="{00000000-1234-1234-1234-123412341234}" type="slidenum">
              <a:rPr lang="en-US"/>
              <a:t>‹#›</a:t>
            </a:fld>
            <a:endParaRPr sz="1000"/>
          </a:p>
        </p:txBody>
      </p:sp>
      <p:sp>
        <p:nvSpPr>
          <p:cNvPr id="60" name="Google Shape;60;g2b6777d6690_0_53"/>
          <p:cNvSpPr txBox="1"/>
          <p:nvPr>
            <p:ph type="title"/>
          </p:nvPr>
        </p:nvSpPr>
        <p:spPr>
          <a:xfrm>
            <a:off x="457200" y="92074"/>
            <a:ext cx="8229600" cy="1508100"/>
          </a:xfrm>
          <a:prstGeom prst="rect">
            <a:avLst/>
          </a:prstGeom>
          <a:noFill/>
          <a:ln>
            <a:noFill/>
          </a:ln>
        </p:spPr>
        <p:txBody>
          <a:bodyPr anchorCtr="0" anchor="ctr" bIns="45700" lIns="45700" spcFirstLastPara="1" rIns="45700" wrap="square" tIns="45700">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61" name="Google Shape;61;g2b6777d6690_0_53"/>
          <p:cNvSpPr txBox="1"/>
          <p:nvPr>
            <p:ph idx="1" type="body"/>
          </p:nvPr>
        </p:nvSpPr>
        <p:spPr>
          <a:xfrm>
            <a:off x="457200" y="1600200"/>
            <a:ext cx="8229600" cy="5257800"/>
          </a:xfrm>
          <a:prstGeom prst="rect">
            <a:avLst/>
          </a:prstGeom>
          <a:noFill/>
          <a:ln>
            <a:noFill/>
          </a:ln>
        </p:spPr>
        <p:txBody>
          <a:bodyPr anchorCtr="0" anchor="t" bIns="45700" lIns="45700" spcFirstLastPara="1" rIns="45700" wrap="square" tIns="45700">
            <a:normAutofit/>
          </a:bodyPr>
          <a:lstStyle>
            <a:lvl1pPr indent="-342900" lvl="0" marL="457200" rtl="0" algn="l">
              <a:spcBef>
                <a:spcPts val="700"/>
              </a:spcBef>
              <a:spcAft>
                <a:spcPts val="0"/>
              </a:spcAft>
              <a:buSzPts val="1800"/>
              <a:buChar char="●"/>
              <a:defRPr/>
            </a:lvl1pPr>
            <a:lvl2pPr indent="-342900" lvl="1" marL="914400" rtl="0" algn="l">
              <a:spcBef>
                <a:spcPts val="1200"/>
              </a:spcBef>
              <a:spcAft>
                <a:spcPts val="0"/>
              </a:spcAft>
              <a:buSzPts val="1800"/>
              <a:buChar char="○"/>
              <a:defRPr/>
            </a:lvl2pPr>
            <a:lvl3pPr indent="-342900" lvl="2" marL="1371600" rtl="0" algn="l">
              <a:spcBef>
                <a:spcPts val="1200"/>
              </a:spcBef>
              <a:spcAft>
                <a:spcPts val="0"/>
              </a:spcAft>
              <a:buSzPts val="1800"/>
              <a:buChar char="■"/>
              <a:defRPr/>
            </a:lvl3pPr>
            <a:lvl4pPr indent="-342900" lvl="3" marL="1828800" rtl="0" algn="l">
              <a:spcBef>
                <a:spcPts val="1200"/>
              </a:spcBef>
              <a:spcAft>
                <a:spcPts val="0"/>
              </a:spcAft>
              <a:buSzPts val="1800"/>
              <a:buChar char="●"/>
              <a:defRPr/>
            </a:lvl4pPr>
            <a:lvl5pPr indent="-342900" lvl="4" marL="2286000" rtl="0" algn="l">
              <a:spcBef>
                <a:spcPts val="1200"/>
              </a:spcBef>
              <a:spcAft>
                <a:spcPts val="0"/>
              </a:spcAft>
              <a:buSzPts val="1800"/>
              <a:buChar char="○"/>
              <a:defRPr/>
            </a:lvl5pPr>
            <a:lvl6pPr indent="-342900" lvl="5" marL="2743200" rtl="0" algn="l">
              <a:spcBef>
                <a:spcPts val="1200"/>
              </a:spcBef>
              <a:spcAft>
                <a:spcPts val="0"/>
              </a:spcAft>
              <a:buSzPts val="1800"/>
              <a:buChar char="■"/>
              <a:defRPr/>
            </a:lvl6pPr>
            <a:lvl7pPr indent="-342900" lvl="6" marL="3200400" rtl="0" algn="l">
              <a:spcBef>
                <a:spcPts val="1200"/>
              </a:spcBef>
              <a:spcAft>
                <a:spcPts val="0"/>
              </a:spcAft>
              <a:buSzPts val="1800"/>
              <a:buChar char="●"/>
              <a:defRPr/>
            </a:lvl7pPr>
            <a:lvl8pPr indent="-342900" lvl="7" marL="3657600" rtl="0" algn="l">
              <a:spcBef>
                <a:spcPts val="1200"/>
              </a:spcBef>
              <a:spcAft>
                <a:spcPts val="0"/>
              </a:spcAft>
              <a:buSzPts val="1800"/>
              <a:buChar char="○"/>
              <a:defRPr/>
            </a:lvl8pPr>
            <a:lvl9pPr indent="-342900" lvl="8" marL="4114800" rtl="0" algn="l">
              <a:spcBef>
                <a:spcPts val="1200"/>
              </a:spcBef>
              <a:spcAft>
                <a:spcPts val="1200"/>
              </a:spcAft>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1">
  <p:cSld name="Default 2">
    <p:spTree>
      <p:nvGrpSpPr>
        <p:cNvPr id="62" name="Shape 62"/>
        <p:cNvGrpSpPr/>
        <p:nvPr/>
      </p:nvGrpSpPr>
      <p:grpSpPr>
        <a:xfrm>
          <a:off x="0" y="0"/>
          <a:ext cx="0" cy="0"/>
          <a:chOff x="0" y="0"/>
          <a:chExt cx="0" cy="0"/>
        </a:xfrm>
      </p:grpSpPr>
      <p:sp>
        <p:nvSpPr>
          <p:cNvPr id="63" name="Google Shape;63;g2b6777d6690_0_57"/>
          <p:cNvSpPr txBox="1"/>
          <p:nvPr>
            <p:ph idx="12" type="sldNum"/>
          </p:nvPr>
        </p:nvSpPr>
        <p:spPr>
          <a:xfrm>
            <a:off x="6553200" y="6245225"/>
            <a:ext cx="2133600" cy="307800"/>
          </a:xfrm>
          <a:prstGeom prst="rect">
            <a:avLst/>
          </a:prstGeom>
          <a:noFill/>
          <a:ln>
            <a:noFill/>
          </a:ln>
        </p:spPr>
        <p:txBody>
          <a:bodyPr anchorCtr="0" anchor="t" bIns="45700" lIns="45700" spcFirstLastPara="1" rIns="45700" wrap="square" tIns="45700">
            <a:spAutoFit/>
          </a:bodyPr>
          <a:lstStyle>
            <a:lvl1pPr indent="0" lvl="0" marL="0" rtl="0" algn="r">
              <a:spcBef>
                <a:spcPts val="0"/>
              </a:spcBef>
              <a:buNone/>
              <a:defRPr sz="1400"/>
            </a:lvl1pPr>
            <a:lvl2pPr indent="0" lvl="1" marL="0" rtl="0" algn="r">
              <a:spcBef>
                <a:spcPts val="0"/>
              </a:spcBef>
              <a:buNone/>
              <a:defRPr sz="1400"/>
            </a:lvl2pPr>
            <a:lvl3pPr indent="0" lvl="2" marL="0" rtl="0" algn="r">
              <a:spcBef>
                <a:spcPts val="0"/>
              </a:spcBef>
              <a:buNone/>
              <a:defRPr sz="1400"/>
            </a:lvl3pPr>
            <a:lvl4pPr indent="0" lvl="3" marL="0" rtl="0" algn="r">
              <a:spcBef>
                <a:spcPts val="0"/>
              </a:spcBef>
              <a:buNone/>
              <a:defRPr sz="1400"/>
            </a:lvl4pPr>
            <a:lvl5pPr indent="0" lvl="4" marL="0" rtl="0" algn="r">
              <a:spcBef>
                <a:spcPts val="0"/>
              </a:spcBef>
              <a:buNone/>
              <a:defRPr sz="1400"/>
            </a:lvl5pPr>
            <a:lvl6pPr indent="0" lvl="5" marL="0" rtl="0" algn="r">
              <a:spcBef>
                <a:spcPts val="0"/>
              </a:spcBef>
              <a:buNone/>
              <a:defRPr sz="1400"/>
            </a:lvl6pPr>
            <a:lvl7pPr indent="0" lvl="6" marL="0" rtl="0" algn="r">
              <a:spcBef>
                <a:spcPts val="0"/>
              </a:spcBef>
              <a:buNone/>
              <a:defRPr sz="1400"/>
            </a:lvl7pPr>
            <a:lvl8pPr indent="0" lvl="7" marL="0" rtl="0" algn="r">
              <a:spcBef>
                <a:spcPts val="0"/>
              </a:spcBef>
              <a:buNone/>
              <a:defRPr sz="1400"/>
            </a:lvl8pPr>
            <a:lvl9pPr indent="0" lvl="8" marL="0" rtl="0" algn="r">
              <a:spcBef>
                <a:spcPts val="0"/>
              </a:spcBef>
              <a:buNone/>
              <a:defRPr sz="1400"/>
            </a:lvl9pPr>
          </a:lstStyle>
          <a:p>
            <a:pPr indent="0" lvl="0" marL="0" rtl="0" algn="r">
              <a:spcBef>
                <a:spcPts val="0"/>
              </a:spcBef>
              <a:spcAft>
                <a:spcPts val="0"/>
              </a:spcAft>
              <a:buNone/>
            </a:pPr>
            <a:fld id="{00000000-1234-1234-1234-123412341234}" type="slidenum">
              <a:rPr lang="en-US"/>
              <a:t>‹#›</a:t>
            </a:fld>
            <a:endParaRPr sz="100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2">
  <p:cSld name="Default 3">
    <p:spTree>
      <p:nvGrpSpPr>
        <p:cNvPr id="64" name="Shape 64"/>
        <p:cNvGrpSpPr/>
        <p:nvPr/>
      </p:nvGrpSpPr>
      <p:grpSpPr>
        <a:xfrm>
          <a:off x="0" y="0"/>
          <a:ext cx="0" cy="0"/>
          <a:chOff x="0" y="0"/>
          <a:chExt cx="0" cy="0"/>
        </a:xfrm>
      </p:grpSpPr>
      <p:sp>
        <p:nvSpPr>
          <p:cNvPr id="65" name="Google Shape;65;g2b6777d6690_0_59"/>
          <p:cNvSpPr txBox="1"/>
          <p:nvPr>
            <p:ph idx="12" type="sldNum"/>
          </p:nvPr>
        </p:nvSpPr>
        <p:spPr>
          <a:xfrm>
            <a:off x="6553200" y="6245225"/>
            <a:ext cx="2133600" cy="307800"/>
          </a:xfrm>
          <a:prstGeom prst="rect">
            <a:avLst/>
          </a:prstGeom>
          <a:noFill/>
          <a:ln>
            <a:noFill/>
          </a:ln>
        </p:spPr>
        <p:txBody>
          <a:bodyPr anchorCtr="0" anchor="t" bIns="45700" lIns="45700" spcFirstLastPara="1" rIns="45700" wrap="square" tIns="45700">
            <a:spAutoFit/>
          </a:bodyPr>
          <a:lstStyle>
            <a:lvl1pPr indent="0" lvl="0" marL="0" rtl="0" algn="r">
              <a:spcBef>
                <a:spcPts val="0"/>
              </a:spcBef>
              <a:buNone/>
              <a:defRPr sz="1400"/>
            </a:lvl1pPr>
            <a:lvl2pPr indent="0" lvl="1" marL="0" rtl="0" algn="r">
              <a:spcBef>
                <a:spcPts val="0"/>
              </a:spcBef>
              <a:buNone/>
              <a:defRPr sz="1400"/>
            </a:lvl2pPr>
            <a:lvl3pPr indent="0" lvl="2" marL="0" rtl="0" algn="r">
              <a:spcBef>
                <a:spcPts val="0"/>
              </a:spcBef>
              <a:buNone/>
              <a:defRPr sz="1400"/>
            </a:lvl3pPr>
            <a:lvl4pPr indent="0" lvl="3" marL="0" rtl="0" algn="r">
              <a:spcBef>
                <a:spcPts val="0"/>
              </a:spcBef>
              <a:buNone/>
              <a:defRPr sz="1400"/>
            </a:lvl4pPr>
            <a:lvl5pPr indent="0" lvl="4" marL="0" rtl="0" algn="r">
              <a:spcBef>
                <a:spcPts val="0"/>
              </a:spcBef>
              <a:buNone/>
              <a:defRPr sz="1400"/>
            </a:lvl5pPr>
            <a:lvl6pPr indent="0" lvl="5" marL="0" rtl="0" algn="r">
              <a:spcBef>
                <a:spcPts val="0"/>
              </a:spcBef>
              <a:buNone/>
              <a:defRPr sz="1400"/>
            </a:lvl6pPr>
            <a:lvl7pPr indent="0" lvl="6" marL="0" rtl="0" algn="r">
              <a:spcBef>
                <a:spcPts val="0"/>
              </a:spcBef>
              <a:buNone/>
              <a:defRPr sz="1400"/>
            </a:lvl7pPr>
            <a:lvl8pPr indent="0" lvl="7" marL="0" rtl="0" algn="r">
              <a:spcBef>
                <a:spcPts val="0"/>
              </a:spcBef>
              <a:buNone/>
              <a:defRPr sz="1400"/>
            </a:lvl8pPr>
            <a:lvl9pPr indent="0" lvl="8" marL="0" rtl="0" algn="r">
              <a:spcBef>
                <a:spcPts val="0"/>
              </a:spcBef>
              <a:buNone/>
              <a:defRPr sz="1400"/>
            </a:lvl9pPr>
          </a:lstStyle>
          <a:p>
            <a:pPr indent="0" lvl="0" marL="0" rtl="0" algn="r">
              <a:spcBef>
                <a:spcPts val="0"/>
              </a:spcBef>
              <a:spcAft>
                <a:spcPts val="0"/>
              </a:spcAft>
              <a:buNone/>
            </a:pPr>
            <a:fld id="{00000000-1234-1234-1234-123412341234}" type="slidenum">
              <a:rPr lang="en-US"/>
              <a:t>‹#›</a:t>
            </a:fld>
            <a:endParaRPr sz="1000"/>
          </a:p>
        </p:txBody>
      </p:sp>
      <p:sp>
        <p:nvSpPr>
          <p:cNvPr id="66" name="Google Shape;66;g2b6777d6690_0_59"/>
          <p:cNvSpPr txBox="1"/>
          <p:nvPr>
            <p:ph type="title"/>
          </p:nvPr>
        </p:nvSpPr>
        <p:spPr>
          <a:xfrm>
            <a:off x="457200" y="92074"/>
            <a:ext cx="8229600" cy="1508100"/>
          </a:xfrm>
          <a:prstGeom prst="rect">
            <a:avLst/>
          </a:prstGeom>
          <a:noFill/>
          <a:ln>
            <a:noFill/>
          </a:ln>
        </p:spPr>
        <p:txBody>
          <a:bodyPr anchorCtr="0" anchor="ctr" bIns="45700" lIns="45700" spcFirstLastPara="1" rIns="45700" wrap="square" tIns="45700">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67" name="Google Shape;67;g2b6777d6690_0_59"/>
          <p:cNvSpPr txBox="1"/>
          <p:nvPr>
            <p:ph idx="1" type="body"/>
          </p:nvPr>
        </p:nvSpPr>
        <p:spPr>
          <a:xfrm>
            <a:off x="457200" y="1600200"/>
            <a:ext cx="4038600" cy="5257800"/>
          </a:xfrm>
          <a:prstGeom prst="rect">
            <a:avLst/>
          </a:prstGeom>
          <a:noFill/>
          <a:ln>
            <a:noFill/>
          </a:ln>
        </p:spPr>
        <p:txBody>
          <a:bodyPr anchorCtr="0" anchor="t" bIns="45700" lIns="45700" spcFirstLastPara="1" rIns="45700" wrap="square" tIns="45700">
            <a:normAutofit/>
          </a:bodyPr>
          <a:lstStyle>
            <a:lvl1pPr indent="-342900" lvl="0" marL="457200" rtl="0" algn="l">
              <a:spcBef>
                <a:spcPts val="700"/>
              </a:spcBef>
              <a:spcAft>
                <a:spcPts val="0"/>
              </a:spcAft>
              <a:buSzPts val="1800"/>
              <a:buChar char="●"/>
              <a:defRPr/>
            </a:lvl1pPr>
            <a:lvl2pPr indent="-342900" lvl="1" marL="914400" rtl="0" algn="l">
              <a:spcBef>
                <a:spcPts val="1200"/>
              </a:spcBef>
              <a:spcAft>
                <a:spcPts val="0"/>
              </a:spcAft>
              <a:buSzPts val="1800"/>
              <a:buChar char="○"/>
              <a:defRPr/>
            </a:lvl2pPr>
            <a:lvl3pPr indent="-342900" lvl="2" marL="1371600" rtl="0" algn="l">
              <a:spcBef>
                <a:spcPts val="1200"/>
              </a:spcBef>
              <a:spcAft>
                <a:spcPts val="0"/>
              </a:spcAft>
              <a:buSzPts val="1800"/>
              <a:buChar char="■"/>
              <a:defRPr/>
            </a:lvl3pPr>
            <a:lvl4pPr indent="-342900" lvl="3" marL="1828800" rtl="0" algn="l">
              <a:spcBef>
                <a:spcPts val="1200"/>
              </a:spcBef>
              <a:spcAft>
                <a:spcPts val="0"/>
              </a:spcAft>
              <a:buSzPts val="1800"/>
              <a:buChar char="●"/>
              <a:defRPr/>
            </a:lvl4pPr>
            <a:lvl5pPr indent="-342900" lvl="4" marL="2286000" rtl="0" algn="l">
              <a:spcBef>
                <a:spcPts val="1200"/>
              </a:spcBef>
              <a:spcAft>
                <a:spcPts val="0"/>
              </a:spcAft>
              <a:buSzPts val="1800"/>
              <a:buChar char="○"/>
              <a:defRPr/>
            </a:lvl5pPr>
            <a:lvl6pPr indent="-342900" lvl="5" marL="2743200" rtl="0" algn="l">
              <a:spcBef>
                <a:spcPts val="1200"/>
              </a:spcBef>
              <a:spcAft>
                <a:spcPts val="0"/>
              </a:spcAft>
              <a:buSzPts val="1800"/>
              <a:buChar char="■"/>
              <a:defRPr/>
            </a:lvl6pPr>
            <a:lvl7pPr indent="-342900" lvl="6" marL="3200400" rtl="0" algn="l">
              <a:spcBef>
                <a:spcPts val="1200"/>
              </a:spcBef>
              <a:spcAft>
                <a:spcPts val="0"/>
              </a:spcAft>
              <a:buSzPts val="1800"/>
              <a:buChar char="●"/>
              <a:defRPr/>
            </a:lvl7pPr>
            <a:lvl8pPr indent="-342900" lvl="7" marL="3657600" rtl="0" algn="l">
              <a:spcBef>
                <a:spcPts val="1200"/>
              </a:spcBef>
              <a:spcAft>
                <a:spcPts val="0"/>
              </a:spcAft>
              <a:buSzPts val="1800"/>
              <a:buChar char="○"/>
              <a:defRPr/>
            </a:lvl8pPr>
            <a:lvl9pPr indent="-342900" lvl="8" marL="4114800" rtl="0" algn="l">
              <a:spcBef>
                <a:spcPts val="1200"/>
              </a:spcBef>
              <a:spcAft>
                <a:spcPts val="120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g2b6777d6690_0_10"/>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g2b6777d6690_0_10"/>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g2b6777d6690_0_10"/>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g2b6777d6690_0_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2b6777d6690_0_15"/>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g2b6777d6690_0_1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g2b6777d6690_0_15"/>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g2b6777d6690_0_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g2b6777d6690_0_2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g2b6777d6690_0_20"/>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g2b6777d6690_0_20"/>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g2b6777d6690_0_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g2b6777d6690_0_2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g2b6777d6690_0_2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g2b6777d6690_0_28"/>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g2b6777d6690_0_28"/>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g2b6777d6690_0_2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g2b6777d6690_0_32"/>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2b6777d6690_0_32"/>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g2b6777d6690_0_3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g2b6777d6690_0_36"/>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g2b6777d6690_0_36"/>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g2b6777d6690_0_36"/>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g2b6777d6690_0_36"/>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g2b6777d6690_0_36"/>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g2b6777d6690_0_3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g2b6777d6690_0_43"/>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g2b6777d6690_0_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g2b6777d6690_0_0"/>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g2b6777d6690_0_0"/>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g2b6777d6690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g2b6777d6690_0_68"/>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g2b6777d6690_0_232"/>
          <p:cNvSpPr txBox="1"/>
          <p:nvPr>
            <p:ph idx="1" type="body"/>
          </p:nvPr>
        </p:nvSpPr>
        <p:spPr>
          <a:xfrm>
            <a:off x="311700" y="2725950"/>
            <a:ext cx="8520600" cy="1406100"/>
          </a:xfrm>
          <a:prstGeom prst="rect">
            <a:avLst/>
          </a:prstGeom>
        </p:spPr>
        <p:txBody>
          <a:bodyPr anchorCtr="0" anchor="t" bIns="91425" lIns="91425" spcFirstLastPara="1" rIns="91425" wrap="square" tIns="91425">
            <a:noAutofit/>
          </a:bodyPr>
          <a:lstStyle/>
          <a:p>
            <a:pPr indent="0" lvl="0" marL="0" rtl="0" algn="ctr">
              <a:lnSpc>
                <a:spcPct val="122727"/>
              </a:lnSpc>
              <a:spcBef>
                <a:spcPts val="0"/>
              </a:spcBef>
              <a:spcAft>
                <a:spcPts val="0"/>
              </a:spcAft>
              <a:buNone/>
            </a:pPr>
            <a:r>
              <a:rPr lang="en-US" sz="2000">
                <a:solidFill>
                  <a:srgbClr val="B45F06"/>
                </a:solidFill>
                <a:latin typeface="Epilogue"/>
                <a:ea typeface="Epilogue"/>
                <a:cs typeface="Epilogue"/>
                <a:sym typeface="Epilogue"/>
              </a:rPr>
              <a:t>Bij Jezus komt het </a:t>
            </a:r>
            <a:r>
              <a:rPr i="1" lang="en-US" sz="2000">
                <a:solidFill>
                  <a:srgbClr val="B45F06"/>
                </a:solidFill>
                <a:latin typeface="Epilogue"/>
                <a:ea typeface="Epilogue"/>
                <a:cs typeface="Epilogue"/>
                <a:sym typeface="Epilogue"/>
              </a:rPr>
              <a:t>water</a:t>
            </a:r>
            <a:r>
              <a:rPr lang="en-US" sz="2000">
                <a:solidFill>
                  <a:srgbClr val="B45F06"/>
                </a:solidFill>
                <a:latin typeface="Epilogue"/>
                <a:ea typeface="Epilogue"/>
                <a:cs typeface="Epilogue"/>
                <a:sym typeface="Epilogue"/>
              </a:rPr>
              <a:t> niet altijd in de vorm van hoe wij het hadden bedacht. Het komt in de vorm van een opdracht.</a:t>
            </a:r>
            <a:endParaRPr sz="2000">
              <a:solidFill>
                <a:srgbClr val="B45F06"/>
              </a:solidFill>
              <a:latin typeface="Epilogue"/>
              <a:ea typeface="Epilogue"/>
              <a:cs typeface="Epilogue"/>
              <a:sym typeface="Epilogue"/>
            </a:endParaRPr>
          </a:p>
        </p:txBody>
      </p:sp>
      <p:pic>
        <p:nvPicPr>
          <p:cNvPr id="127" name="Google Shape;127;g2b6777d6690_0_23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b6777d6690_0_237"/>
          <p:cNvSpPr txBox="1"/>
          <p:nvPr>
            <p:ph idx="1" type="body"/>
          </p:nvPr>
        </p:nvSpPr>
        <p:spPr>
          <a:xfrm>
            <a:off x="311700" y="2725950"/>
            <a:ext cx="8520600" cy="678300"/>
          </a:xfrm>
          <a:prstGeom prst="rect">
            <a:avLst/>
          </a:prstGeom>
        </p:spPr>
        <p:txBody>
          <a:bodyPr anchorCtr="0" anchor="t" bIns="91425" lIns="91425" spcFirstLastPara="1" rIns="91425" wrap="square" tIns="91425">
            <a:noAutofit/>
          </a:bodyPr>
          <a:lstStyle/>
          <a:p>
            <a:pPr indent="0" lvl="0" marL="0" rtl="0" algn="ctr">
              <a:lnSpc>
                <a:spcPct val="122727"/>
              </a:lnSpc>
              <a:spcBef>
                <a:spcPts val="0"/>
              </a:spcBef>
              <a:spcAft>
                <a:spcPts val="0"/>
              </a:spcAft>
              <a:buNone/>
            </a:pPr>
            <a:r>
              <a:rPr i="1" lang="en-US" sz="2000">
                <a:solidFill>
                  <a:srgbClr val="B45F06"/>
                </a:solidFill>
                <a:latin typeface="Epilogue"/>
                <a:ea typeface="Epilogue"/>
                <a:cs typeface="Epilogue"/>
                <a:sym typeface="Epilogue"/>
              </a:rPr>
              <a:t>‘Ga uw man eens roepen en kom dan weer terug.’ (vers 16)</a:t>
            </a:r>
            <a:endParaRPr i="1"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None/>
            </a:pPr>
            <a:r>
              <a:t/>
            </a:r>
            <a:endParaRPr sz="2000">
              <a:solidFill>
                <a:srgbClr val="B45F06"/>
              </a:solidFill>
              <a:latin typeface="Epilogue"/>
              <a:ea typeface="Epilogue"/>
              <a:cs typeface="Epilogue"/>
              <a:sym typeface="Epilogue"/>
            </a:endParaRPr>
          </a:p>
        </p:txBody>
      </p:sp>
      <p:pic>
        <p:nvPicPr>
          <p:cNvPr id="133" name="Google Shape;133;g2b6777d6690_0_23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g2b6777d6690_0_242"/>
          <p:cNvSpPr txBox="1"/>
          <p:nvPr>
            <p:ph idx="1" type="body"/>
          </p:nvPr>
        </p:nvSpPr>
        <p:spPr>
          <a:xfrm>
            <a:off x="311700" y="2725950"/>
            <a:ext cx="8520600" cy="1330800"/>
          </a:xfrm>
          <a:prstGeom prst="rect">
            <a:avLst/>
          </a:prstGeom>
        </p:spPr>
        <p:txBody>
          <a:bodyPr anchorCtr="0" anchor="t" bIns="91425" lIns="91425" spcFirstLastPara="1" rIns="91425" wrap="square" tIns="91425">
            <a:noAutofit/>
          </a:bodyPr>
          <a:lstStyle/>
          <a:p>
            <a:pPr indent="0" lvl="0" marL="0" rtl="0" algn="ctr">
              <a:lnSpc>
                <a:spcPct val="112500"/>
              </a:lnSpc>
              <a:spcBef>
                <a:spcPts val="0"/>
              </a:spcBef>
              <a:spcAft>
                <a:spcPts val="0"/>
              </a:spcAft>
              <a:buNone/>
            </a:pPr>
            <a:r>
              <a:rPr i="1" lang="en-US" sz="2000">
                <a:solidFill>
                  <a:srgbClr val="B45F06"/>
                </a:solidFill>
                <a:latin typeface="Epilogue"/>
                <a:ea typeface="Epilogue"/>
                <a:cs typeface="Epilogue"/>
                <a:sym typeface="Epilogue"/>
              </a:rPr>
              <a:t> ‘U hebt gelijk als u zegt dat u geen man hebt,’ zei Jezus, ‘u hebt vijf mannen gehad, en degene die u nu hebt is uw man niet. </a:t>
            </a:r>
            <a:endParaRPr i="1" sz="2000">
              <a:solidFill>
                <a:srgbClr val="B45F06"/>
              </a:solidFill>
              <a:latin typeface="Epilogue"/>
              <a:ea typeface="Epilogue"/>
              <a:cs typeface="Epilogue"/>
              <a:sym typeface="Epilogue"/>
            </a:endParaRPr>
          </a:p>
          <a:p>
            <a:pPr indent="0" lvl="0" marL="0" rtl="0" algn="ctr">
              <a:lnSpc>
                <a:spcPct val="112500"/>
              </a:lnSpc>
              <a:spcBef>
                <a:spcPts val="0"/>
              </a:spcBef>
              <a:spcAft>
                <a:spcPts val="0"/>
              </a:spcAft>
              <a:buNone/>
            </a:pPr>
            <a:r>
              <a:rPr i="1" lang="en-US" sz="2000">
                <a:solidFill>
                  <a:srgbClr val="B45F06"/>
                </a:solidFill>
                <a:latin typeface="Epilogue"/>
                <a:ea typeface="Epilogue"/>
                <a:cs typeface="Epilogue"/>
                <a:sym typeface="Epilogue"/>
              </a:rPr>
              <a:t>Wat u zegt is waar.’</a:t>
            </a:r>
            <a:endParaRPr sz="2000">
              <a:solidFill>
                <a:srgbClr val="B45F06"/>
              </a:solidFill>
              <a:latin typeface="Epilogue"/>
              <a:ea typeface="Epilogue"/>
              <a:cs typeface="Epilogue"/>
              <a:sym typeface="Epilogue"/>
            </a:endParaRPr>
          </a:p>
        </p:txBody>
      </p:sp>
      <p:pic>
        <p:nvPicPr>
          <p:cNvPr id="139" name="Google Shape;139;g2b6777d6690_0_24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b6777d6690_0_247"/>
          <p:cNvSpPr txBox="1"/>
          <p:nvPr>
            <p:ph idx="1" type="body"/>
          </p:nvPr>
        </p:nvSpPr>
        <p:spPr>
          <a:xfrm>
            <a:off x="311700" y="1251900"/>
            <a:ext cx="8520600" cy="4354200"/>
          </a:xfrm>
          <a:prstGeom prst="rect">
            <a:avLst/>
          </a:prstGeom>
        </p:spPr>
        <p:txBody>
          <a:bodyPr anchorCtr="0" anchor="t" bIns="91425" lIns="91425" spcFirstLastPara="1" rIns="91425" wrap="square" tIns="91425">
            <a:noAutofit/>
          </a:bodyPr>
          <a:lstStyle/>
          <a:p>
            <a:pPr indent="0" lvl="0" marL="0" rtl="0" algn="l">
              <a:lnSpc>
                <a:spcPct val="112500"/>
              </a:lnSpc>
              <a:spcBef>
                <a:spcPts val="0"/>
              </a:spcBef>
              <a:spcAft>
                <a:spcPts val="0"/>
              </a:spcAft>
              <a:buNone/>
            </a:pPr>
            <a:r>
              <a:rPr i="1" lang="en-US" sz="2000">
                <a:solidFill>
                  <a:srgbClr val="B45F06"/>
                </a:solidFill>
                <a:latin typeface="Epilogue"/>
                <a:ea typeface="Epilogue"/>
                <a:cs typeface="Epilogue"/>
                <a:sym typeface="Epilogue"/>
              </a:rPr>
              <a:t> ‘De vrouw zei: </a:t>
            </a:r>
            <a:endParaRPr i="1" sz="2000">
              <a:solidFill>
                <a:srgbClr val="B45F06"/>
              </a:solidFill>
              <a:latin typeface="Epilogue"/>
              <a:ea typeface="Epilogue"/>
              <a:cs typeface="Epilogue"/>
              <a:sym typeface="Epilogue"/>
            </a:endParaRPr>
          </a:p>
          <a:p>
            <a:pPr indent="0" lvl="0" marL="0" rtl="0" algn="l">
              <a:lnSpc>
                <a:spcPct val="112500"/>
              </a:lnSpc>
              <a:spcBef>
                <a:spcPts val="0"/>
              </a:spcBef>
              <a:spcAft>
                <a:spcPts val="0"/>
              </a:spcAft>
              <a:buNone/>
            </a:pPr>
            <a:r>
              <a:rPr i="1" lang="en-US" sz="2000">
                <a:solidFill>
                  <a:srgbClr val="B45F06"/>
                </a:solidFill>
                <a:latin typeface="Epilogue"/>
                <a:ea typeface="Epilogue"/>
                <a:cs typeface="Epilogue"/>
                <a:sym typeface="Epilogue"/>
              </a:rPr>
              <a:t>‘Ik weet wel dat de Messias zal komen’ (dat betekent gezalfde’), ‘wanneer Hij komt zal Hij ons alles vertellen.’ Jezus zei tegen haar: ‘Dat ben Ik, Degene die met u spreekt.’ (vers 25, 26)</a:t>
            </a:r>
            <a:endParaRPr i="1" sz="2000">
              <a:solidFill>
                <a:srgbClr val="B45F06"/>
              </a:solidFill>
              <a:latin typeface="Epilogue"/>
              <a:ea typeface="Epilogue"/>
              <a:cs typeface="Epilogue"/>
              <a:sym typeface="Epilogue"/>
            </a:endParaRPr>
          </a:p>
          <a:p>
            <a:pPr indent="0" lvl="0" marL="0" rtl="0" algn="l">
              <a:lnSpc>
                <a:spcPct val="122727"/>
              </a:lnSpc>
              <a:spcBef>
                <a:spcPts val="0"/>
              </a:spcBef>
              <a:spcAft>
                <a:spcPts val="0"/>
              </a:spcAft>
              <a:buNone/>
            </a:pPr>
            <a:r>
              <a:rPr i="1" lang="en-US" sz="2000">
                <a:solidFill>
                  <a:srgbClr val="B45F06"/>
                </a:solidFill>
                <a:latin typeface="Epilogue"/>
                <a:ea typeface="Epilogue"/>
                <a:cs typeface="Epilogue"/>
                <a:sym typeface="Epilogue"/>
              </a:rPr>
              <a:t>  </a:t>
            </a:r>
            <a:endParaRPr i="1" sz="2000">
              <a:solidFill>
                <a:srgbClr val="B45F06"/>
              </a:solidFill>
              <a:latin typeface="Epilogue"/>
              <a:ea typeface="Epilogue"/>
              <a:cs typeface="Epilogue"/>
              <a:sym typeface="Epilogue"/>
            </a:endParaRPr>
          </a:p>
          <a:p>
            <a:pPr indent="0" lvl="0" marL="0" rtl="0" algn="l">
              <a:lnSpc>
                <a:spcPct val="112500"/>
              </a:lnSpc>
              <a:spcBef>
                <a:spcPts val="0"/>
              </a:spcBef>
              <a:spcAft>
                <a:spcPts val="0"/>
              </a:spcAft>
              <a:buNone/>
            </a:pPr>
            <a:r>
              <a:rPr i="1" lang="en-US" sz="2000">
                <a:solidFill>
                  <a:srgbClr val="B45F06"/>
                </a:solidFill>
                <a:latin typeface="Epilogue"/>
                <a:ea typeface="Epilogue"/>
                <a:cs typeface="Epilogue"/>
                <a:sym typeface="Epilogue"/>
              </a:rPr>
              <a:t>Op dat moment kwamen zijn leerlingen terug, en ze verbaasden zich erover dat Hij met een vrouw in gesprek was. Toch vroeg niemand: ‘Wat wilt u daarmee?’ of ‘Waarom spreekt u met haar?’ De vrouw liet haar kruik staan, ging terug naar de stad en zei tegen de mensen daar: ‘Kom mee, er is Iemand die alles van mij weet. Zou dat niet de Messias zijn?’ Toen gingen de mensen de stad uit, naar Hem toe.”</a:t>
            </a:r>
            <a:endParaRPr sz="2000">
              <a:solidFill>
                <a:srgbClr val="B45F06"/>
              </a:solidFill>
              <a:latin typeface="Epilogue"/>
              <a:ea typeface="Epilogue"/>
              <a:cs typeface="Epilogue"/>
              <a:sym typeface="Epilogue"/>
            </a:endParaRPr>
          </a:p>
        </p:txBody>
      </p:sp>
      <p:pic>
        <p:nvPicPr>
          <p:cNvPr id="145" name="Google Shape;145;g2b6777d6690_0_24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b6777d6690_0_252"/>
          <p:cNvSpPr txBox="1"/>
          <p:nvPr>
            <p:ph type="ctrTitle"/>
          </p:nvPr>
        </p:nvSpPr>
        <p:spPr>
          <a:xfrm>
            <a:off x="685800" y="2888847"/>
            <a:ext cx="7772400" cy="1080300"/>
          </a:xfrm>
          <a:prstGeom prst="rect">
            <a:avLst/>
          </a:prstGeom>
          <a:noFill/>
          <a:ln>
            <a:noFill/>
          </a:ln>
        </p:spPr>
        <p:txBody>
          <a:bodyPr anchorCtr="0" anchor="ctr" bIns="45700" lIns="91425" spcFirstLastPara="1" rIns="91425" wrap="square" tIns="45700">
            <a:noAutofit/>
          </a:bodyPr>
          <a:lstStyle/>
          <a:p>
            <a:pPr indent="-355600" lvl="0" marL="457200" marR="0" rtl="0" algn="ctr">
              <a:lnSpc>
                <a:spcPct val="122727"/>
              </a:lnSpc>
              <a:spcBef>
                <a:spcPts val="0"/>
              </a:spcBef>
              <a:spcAft>
                <a:spcPts val="0"/>
              </a:spcAft>
              <a:buClr>
                <a:srgbClr val="B45F06"/>
              </a:buClr>
              <a:buSzPts val="2000"/>
              <a:buFont typeface="Epilogue"/>
              <a:buAutoNum type="arabicPeriod"/>
            </a:pPr>
            <a:r>
              <a:rPr b="1" lang="en-US" sz="2000">
                <a:solidFill>
                  <a:srgbClr val="B45F06"/>
                </a:solidFill>
                <a:latin typeface="Epilogue"/>
                <a:ea typeface="Epilogue"/>
                <a:cs typeface="Epilogue"/>
                <a:sym typeface="Epilogue"/>
              </a:rPr>
              <a:t>Durf jij de hele waarheid te vertellen?</a:t>
            </a:r>
            <a:endParaRPr sz="2000">
              <a:solidFill>
                <a:srgbClr val="B45F06"/>
              </a:solidFill>
              <a:latin typeface="Epilogue"/>
              <a:ea typeface="Epilogue"/>
              <a:cs typeface="Epilogue"/>
              <a:sym typeface="Epilogue"/>
            </a:endParaRPr>
          </a:p>
        </p:txBody>
      </p:sp>
      <p:pic>
        <p:nvPicPr>
          <p:cNvPr id="151" name="Google Shape;151;g2b6777d6690_0_25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2b6777d6690_0_257"/>
          <p:cNvSpPr txBox="1"/>
          <p:nvPr>
            <p:ph type="ctrTitle"/>
          </p:nvPr>
        </p:nvSpPr>
        <p:spPr>
          <a:xfrm>
            <a:off x="685800" y="2888847"/>
            <a:ext cx="7772400" cy="1080300"/>
          </a:xfrm>
          <a:prstGeom prst="rect">
            <a:avLst/>
          </a:prstGeom>
          <a:noFill/>
          <a:ln>
            <a:noFill/>
          </a:ln>
        </p:spPr>
        <p:txBody>
          <a:bodyPr anchorCtr="0" anchor="ctr" bIns="45700" lIns="91425" spcFirstLastPara="1" rIns="91425" wrap="square" tIns="45700">
            <a:noAutofit/>
          </a:bodyPr>
          <a:lstStyle/>
          <a:p>
            <a:pPr indent="0" lvl="0" marL="457200" marR="0" rtl="0" algn="ctr">
              <a:lnSpc>
                <a:spcPct val="122727"/>
              </a:lnSpc>
              <a:spcBef>
                <a:spcPts val="0"/>
              </a:spcBef>
              <a:spcAft>
                <a:spcPts val="0"/>
              </a:spcAft>
              <a:buNone/>
            </a:pPr>
            <a:r>
              <a:rPr b="1" lang="en-US" sz="2000">
                <a:solidFill>
                  <a:srgbClr val="B45F06"/>
                </a:solidFill>
                <a:latin typeface="Epilogue"/>
                <a:ea typeface="Epilogue"/>
                <a:cs typeface="Epilogue"/>
                <a:sym typeface="Epilogue"/>
              </a:rPr>
              <a:t>2. Kom je bij Mij drinken</a:t>
            </a:r>
            <a:r>
              <a:rPr b="1" lang="en-US" sz="2000">
                <a:solidFill>
                  <a:srgbClr val="B45F06"/>
                </a:solidFill>
                <a:latin typeface="Epilogue"/>
                <a:ea typeface="Epilogue"/>
                <a:cs typeface="Epilogue"/>
                <a:sym typeface="Epilogue"/>
              </a:rPr>
              <a:t>?</a:t>
            </a:r>
            <a:endParaRPr sz="2000">
              <a:solidFill>
                <a:srgbClr val="B45F06"/>
              </a:solidFill>
              <a:latin typeface="Epilogue"/>
              <a:ea typeface="Epilogue"/>
              <a:cs typeface="Epilogue"/>
              <a:sym typeface="Epilogue"/>
            </a:endParaRPr>
          </a:p>
        </p:txBody>
      </p:sp>
      <p:pic>
        <p:nvPicPr>
          <p:cNvPr id="157" name="Google Shape;157;g2b6777d6690_0_25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2b6777d6690_0_262"/>
          <p:cNvSpPr txBox="1"/>
          <p:nvPr>
            <p:ph type="ctrTitle"/>
          </p:nvPr>
        </p:nvSpPr>
        <p:spPr>
          <a:xfrm>
            <a:off x="685800" y="2888847"/>
            <a:ext cx="7772400" cy="1080300"/>
          </a:xfrm>
          <a:prstGeom prst="rect">
            <a:avLst/>
          </a:prstGeom>
          <a:noFill/>
          <a:ln>
            <a:noFill/>
          </a:ln>
        </p:spPr>
        <p:txBody>
          <a:bodyPr anchorCtr="0" anchor="ctr" bIns="45700" lIns="91425" spcFirstLastPara="1" rIns="91425" wrap="square" tIns="45700">
            <a:noAutofit/>
          </a:bodyPr>
          <a:lstStyle/>
          <a:p>
            <a:pPr indent="0" lvl="0" marL="457200" marR="0" rtl="0" algn="ctr">
              <a:lnSpc>
                <a:spcPct val="122727"/>
              </a:lnSpc>
              <a:spcBef>
                <a:spcPts val="0"/>
              </a:spcBef>
              <a:spcAft>
                <a:spcPts val="0"/>
              </a:spcAft>
              <a:buNone/>
            </a:pPr>
            <a:r>
              <a:rPr b="1" lang="en-US" sz="2000">
                <a:solidFill>
                  <a:srgbClr val="B45F06"/>
                </a:solidFill>
                <a:latin typeface="Epilogue"/>
                <a:ea typeface="Epilogue"/>
                <a:cs typeface="Epilogue"/>
                <a:sym typeface="Epilogue"/>
              </a:rPr>
              <a:t>3</a:t>
            </a:r>
            <a:r>
              <a:rPr b="1" lang="en-US" sz="2000">
                <a:solidFill>
                  <a:srgbClr val="B45F06"/>
                </a:solidFill>
                <a:latin typeface="Epilogue"/>
                <a:ea typeface="Epilogue"/>
                <a:cs typeface="Epilogue"/>
                <a:sym typeface="Epilogue"/>
              </a:rPr>
              <a:t>. Zou Hij misschien de Messias zijn?</a:t>
            </a:r>
            <a:endParaRPr sz="2000">
              <a:solidFill>
                <a:srgbClr val="B45F06"/>
              </a:solidFill>
              <a:latin typeface="Epilogue"/>
              <a:ea typeface="Epilogue"/>
              <a:cs typeface="Epilogue"/>
              <a:sym typeface="Epilogue"/>
            </a:endParaRPr>
          </a:p>
        </p:txBody>
      </p:sp>
      <p:pic>
        <p:nvPicPr>
          <p:cNvPr id="163" name="Google Shape;163;g2b6777d6690_0_26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2b6777d6690_0_267"/>
          <p:cNvSpPr txBox="1"/>
          <p:nvPr>
            <p:ph idx="1" type="body"/>
          </p:nvPr>
        </p:nvSpPr>
        <p:spPr>
          <a:xfrm>
            <a:off x="311700" y="2920200"/>
            <a:ext cx="8520600" cy="10176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Jezus nodigt je uit om over te steken,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van jouw eigen weg af en jouw levensreis </a:t>
            </a:r>
            <a:endParaRPr b="1"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None/>
            </a:pPr>
            <a:r>
              <a:rPr b="1" lang="en-US" sz="2000">
                <a:solidFill>
                  <a:srgbClr val="B45F06"/>
                </a:solidFill>
                <a:latin typeface="Epilogue"/>
                <a:ea typeface="Epilogue"/>
                <a:cs typeface="Epilogue"/>
                <a:sym typeface="Epilogue"/>
              </a:rPr>
              <a:t>met Hem verder te gaan.</a:t>
            </a:r>
            <a:endParaRPr sz="2000">
              <a:solidFill>
                <a:srgbClr val="B45F06"/>
              </a:solidFill>
              <a:latin typeface="Epilogue"/>
              <a:ea typeface="Epilogue"/>
              <a:cs typeface="Epilogue"/>
              <a:sym typeface="Epilogue"/>
            </a:endParaRPr>
          </a:p>
        </p:txBody>
      </p:sp>
      <p:pic>
        <p:nvPicPr>
          <p:cNvPr id="169" name="Google Shape;169;g2b6777d6690_0_26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5"/>
          <p:cNvSpPr txBox="1"/>
          <p:nvPr>
            <p:ph idx="1" type="body"/>
          </p:nvPr>
        </p:nvSpPr>
        <p:spPr>
          <a:xfrm>
            <a:off x="618750" y="324075"/>
            <a:ext cx="7906500" cy="6163800"/>
          </a:xfrm>
          <a:prstGeom prst="rect">
            <a:avLst/>
          </a:prstGeom>
          <a:noFill/>
          <a:ln>
            <a:noFill/>
          </a:ln>
        </p:spPr>
        <p:txBody>
          <a:bodyPr anchorCtr="0" anchor="t" bIns="0" lIns="0" spcFirstLastPara="1" rIns="0" wrap="square" tIns="0">
            <a:noAutofit/>
          </a:bodyPr>
          <a:lstStyle/>
          <a:p>
            <a:pPr indent="0" lvl="0" marL="0" rtl="0" algn="l">
              <a:lnSpc>
                <a:spcPct val="97916"/>
              </a:lnSpc>
              <a:spcBef>
                <a:spcPts val="0"/>
              </a:spcBef>
              <a:spcAft>
                <a:spcPts val="0"/>
              </a:spcAft>
              <a:buClr>
                <a:schemeClr val="dk1"/>
              </a:buClr>
              <a:buSzPts val="523"/>
              <a:buFont typeface="Arial"/>
              <a:buNone/>
            </a:pPr>
            <a:r>
              <a:rPr b="1" i="1" lang="en-US" sz="2000">
                <a:solidFill>
                  <a:srgbClr val="B45F06"/>
                </a:solidFill>
                <a:latin typeface="Epilogue"/>
                <a:ea typeface="Epilogue"/>
                <a:cs typeface="Epilogue"/>
                <a:sym typeface="Epilogue"/>
              </a:rPr>
              <a:t>‘ECHTE LIEFDE KAN NIET DWINGEN.’</a:t>
            </a:r>
            <a:endParaRPr b="1" i="1" sz="2000">
              <a:solidFill>
                <a:srgbClr val="B45F06"/>
              </a:solidFill>
              <a:latin typeface="Epilogue"/>
              <a:ea typeface="Epilogue"/>
              <a:cs typeface="Epilogue"/>
              <a:sym typeface="Epilogue"/>
            </a:endParaRPr>
          </a:p>
          <a:p>
            <a:pPr indent="0" lvl="0" marL="0" rtl="0" algn="l">
              <a:lnSpc>
                <a:spcPct val="97916"/>
              </a:lnSpc>
              <a:spcBef>
                <a:spcPts val="400"/>
              </a:spcBef>
              <a:spcAft>
                <a:spcPts val="0"/>
              </a:spcAft>
              <a:buClr>
                <a:schemeClr val="dk1"/>
              </a:buClr>
              <a:buSzPts val="523"/>
              <a:buFont typeface="Arial"/>
              <a:buNone/>
            </a:pP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God ziet er naar uit om jou Levend water te geven. Iedere dag opnieuw. Welke vraag klonk voor jou het sterkste bij de waterput? Beschrijf waarom.</a:t>
            </a:r>
            <a:endParaRPr sz="2000">
              <a:solidFill>
                <a:srgbClr val="B45F06"/>
              </a:solidFill>
              <a:latin typeface="Epilogue"/>
              <a:ea typeface="Epilogue"/>
              <a:cs typeface="Epilogue"/>
              <a:sym typeface="Epilogue"/>
            </a:endParaRPr>
          </a:p>
          <a:p>
            <a:pPr indent="-355600" lvl="0" marL="457200" rtl="0" algn="l">
              <a:lnSpc>
                <a:spcPct val="97916"/>
              </a:lnSpc>
              <a:spcBef>
                <a:spcPts val="1900"/>
              </a:spcBef>
              <a:spcAft>
                <a:spcPts val="0"/>
              </a:spcAft>
              <a:buClr>
                <a:srgbClr val="B45F06"/>
              </a:buClr>
              <a:buSzPts val="2000"/>
              <a:buFont typeface="Epilogue"/>
              <a:buAutoNum type="arabicPeriod"/>
            </a:pPr>
            <a:r>
              <a:rPr i="1" lang="en-US" sz="2000">
                <a:solidFill>
                  <a:srgbClr val="B45F06"/>
                </a:solidFill>
                <a:latin typeface="Epilogue"/>
                <a:ea typeface="Epilogue"/>
                <a:cs typeface="Epilogue"/>
                <a:sym typeface="Epilogue"/>
              </a:rPr>
              <a:t>Wanneer heb jij voor het laatst zelf van het Levende water gedronken? En ben je zelf bewust geweest van jouw eigen ‘nood’ naar het water van Jezus?</a:t>
            </a:r>
            <a:br>
              <a:rPr i="1" lang="en-US" sz="2000">
                <a:solidFill>
                  <a:srgbClr val="B45F06"/>
                </a:solidFill>
                <a:latin typeface="Epilogue"/>
                <a:ea typeface="Epilogue"/>
                <a:cs typeface="Epilogue"/>
                <a:sym typeface="Epilogue"/>
              </a:rPr>
            </a:br>
            <a:endParaRPr i="1" sz="2000">
              <a:solidFill>
                <a:srgbClr val="B45F06"/>
              </a:solidFill>
              <a:latin typeface="Epilogue"/>
              <a:ea typeface="Epilogue"/>
              <a:cs typeface="Epilogue"/>
              <a:sym typeface="Epilogue"/>
            </a:endParaRPr>
          </a:p>
          <a:p>
            <a:pPr indent="-355600" lvl="0" marL="457200" rtl="0" algn="l">
              <a:lnSpc>
                <a:spcPct val="97916"/>
              </a:lnSpc>
              <a:spcBef>
                <a:spcPts val="0"/>
              </a:spcBef>
              <a:spcAft>
                <a:spcPts val="0"/>
              </a:spcAft>
              <a:buClr>
                <a:srgbClr val="B45F06"/>
              </a:buClr>
              <a:buSzPts val="2000"/>
              <a:buFont typeface="Epilogue"/>
              <a:buAutoNum type="arabicPeriod"/>
            </a:pPr>
            <a:r>
              <a:rPr i="1" lang="en-US" sz="2000">
                <a:solidFill>
                  <a:srgbClr val="B45F06"/>
                </a:solidFill>
                <a:latin typeface="Epilogue"/>
                <a:ea typeface="Epilogue"/>
                <a:cs typeface="Epilogue"/>
                <a:sym typeface="Epilogue"/>
              </a:rPr>
              <a:t>‘Vertel me de hele waarheid’ klinkt het in alle liefde bij de put. Welke pijn van ‘vijf mannen’ draag jij mee? Heb jij Hem de hele waarheid verteld? Zie jij dat Zijn kruisiging ook voldoende was voor datgene dat in jouw leven heeft plaatsgevonden; waar je je aan hebt overgegeven?</a:t>
            </a:r>
            <a:br>
              <a:rPr i="1" lang="en-US" sz="2000">
                <a:solidFill>
                  <a:srgbClr val="B45F06"/>
                </a:solidFill>
                <a:latin typeface="Epilogue"/>
                <a:ea typeface="Epilogue"/>
                <a:cs typeface="Epilogue"/>
                <a:sym typeface="Epilogue"/>
              </a:rPr>
            </a:br>
            <a:endParaRPr i="1" sz="2000">
              <a:solidFill>
                <a:srgbClr val="B45F06"/>
              </a:solidFill>
              <a:latin typeface="Epilogue"/>
              <a:ea typeface="Epilogue"/>
              <a:cs typeface="Epilogue"/>
              <a:sym typeface="Epilogue"/>
            </a:endParaRPr>
          </a:p>
          <a:p>
            <a:pPr indent="-355600" lvl="0" marL="457200" rtl="0" algn="l">
              <a:lnSpc>
                <a:spcPct val="97916"/>
              </a:lnSpc>
              <a:spcBef>
                <a:spcPts val="0"/>
              </a:spcBef>
              <a:spcAft>
                <a:spcPts val="0"/>
              </a:spcAft>
              <a:buClr>
                <a:srgbClr val="B45F06"/>
              </a:buClr>
              <a:buSzPts val="2000"/>
              <a:buFont typeface="Epilogue"/>
              <a:buAutoNum type="arabicPeriod"/>
            </a:pPr>
            <a:r>
              <a:rPr i="1" lang="en-US" sz="2000">
                <a:solidFill>
                  <a:srgbClr val="B45F06"/>
                </a:solidFill>
                <a:latin typeface="Epilogue"/>
                <a:ea typeface="Epilogue"/>
                <a:cs typeface="Epilogue"/>
                <a:sym typeface="Epilogue"/>
              </a:rPr>
              <a:t>Zou Hij niet de Messias zijn? Heb je Jezus al ooit echt als jouw Redder gezien? Mag Hij jouw redder zijn?</a:t>
            </a:r>
            <a:endParaRPr i="1" sz="2000">
              <a:solidFill>
                <a:srgbClr val="B45F06"/>
              </a:solidFill>
              <a:latin typeface="Epilogue"/>
              <a:ea typeface="Epilogue"/>
              <a:cs typeface="Epilogue"/>
              <a:sym typeface="Epilogue"/>
            </a:endParaRPr>
          </a:p>
          <a:p>
            <a:pPr indent="0" lvl="0" marL="0" rtl="0" algn="l">
              <a:lnSpc>
                <a:spcPct val="97916"/>
              </a:lnSpc>
              <a:spcBef>
                <a:spcPts val="0"/>
              </a:spcBef>
              <a:spcAft>
                <a:spcPts val="0"/>
              </a:spcAft>
              <a:buClr>
                <a:schemeClr val="dk1"/>
              </a:buClr>
              <a:buSzPts val="523"/>
              <a:buFont typeface="Arial"/>
              <a:buNone/>
            </a:pPr>
            <a:br>
              <a:rPr lang="en-US" sz="2000">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609600" lvl="0" marL="609600" rtl="0" algn="ctr">
              <a:lnSpc>
                <a:spcPct val="80000"/>
              </a:lnSpc>
              <a:spcBef>
                <a:spcPts val="600"/>
              </a:spcBef>
              <a:spcAft>
                <a:spcPts val="1200"/>
              </a:spcAft>
              <a:buSzPts val="1330"/>
              <a:buFont typeface="Arial"/>
              <a:buNone/>
            </a:pPr>
            <a:r>
              <a:t/>
            </a:r>
            <a:endParaRPr sz="2000">
              <a:solidFill>
                <a:srgbClr val="B45F06"/>
              </a:solidFill>
              <a:latin typeface="Epilogue"/>
              <a:ea typeface="Epilogue"/>
              <a:cs typeface="Epilogue"/>
              <a:sym typeface="Epilogue"/>
            </a:endParaRPr>
          </a:p>
        </p:txBody>
      </p:sp>
      <p:pic>
        <p:nvPicPr>
          <p:cNvPr id="175" name="Google Shape;175;p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pic>
        <p:nvPicPr>
          <p:cNvPr id="180" name="Google Shape;180;g2b6777d6690_0_272"/>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g2b6777d6690_0_137"/>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i="1" lang="en-US" sz="4000">
                <a:solidFill>
                  <a:srgbClr val="B45F06"/>
                </a:solidFill>
                <a:latin typeface="Epilogue"/>
                <a:ea typeface="Epilogue"/>
                <a:cs typeface="Epilogue"/>
                <a:sym typeface="Epilogue"/>
              </a:rPr>
              <a:t>Bestemming 4</a:t>
            </a:r>
            <a:br>
              <a:rPr i="1" lang="en-US" sz="4000">
                <a:solidFill>
                  <a:srgbClr val="B45F06"/>
                </a:solidFill>
                <a:latin typeface="Epilogue"/>
                <a:ea typeface="Epilogue"/>
                <a:cs typeface="Epilogue"/>
                <a:sym typeface="Epilogue"/>
              </a:rPr>
            </a:br>
            <a:r>
              <a:rPr i="1" lang="en-US" sz="4000">
                <a:solidFill>
                  <a:srgbClr val="B45F06"/>
                </a:solidFill>
                <a:latin typeface="Epilogue"/>
                <a:ea typeface="Epilogue"/>
                <a:cs typeface="Epilogue"/>
                <a:sym typeface="Epilogue"/>
              </a:rPr>
              <a:t>De oversteek.</a:t>
            </a:r>
            <a:endParaRPr sz="4000">
              <a:solidFill>
                <a:srgbClr val="B45F06"/>
              </a:solidFill>
              <a:latin typeface="Epilogue"/>
              <a:ea typeface="Epilogue"/>
              <a:cs typeface="Epilogue"/>
              <a:sym typeface="Epilogue"/>
            </a:endParaRPr>
          </a:p>
        </p:txBody>
      </p:sp>
      <p:pic>
        <p:nvPicPr>
          <p:cNvPr id="78" name="Google Shape;78;g2b6777d6690_0_13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2"/>
          <p:cNvSpPr txBox="1"/>
          <p:nvPr>
            <p:ph idx="1" type="body"/>
          </p:nvPr>
        </p:nvSpPr>
        <p:spPr>
          <a:xfrm>
            <a:off x="863600" y="3194187"/>
            <a:ext cx="7416900" cy="2159100"/>
          </a:xfrm>
          <a:prstGeom prst="rect">
            <a:avLst/>
          </a:prstGeom>
          <a:noFill/>
          <a:ln>
            <a:noFill/>
          </a:ln>
        </p:spPr>
        <p:txBody>
          <a:bodyPr anchorCtr="0" anchor="t" bIns="0" lIns="0" spcFirstLastPara="1" rIns="0" wrap="square" tIns="0">
            <a:normAutofit/>
          </a:bodyPr>
          <a:lstStyle/>
          <a:p>
            <a:pPr indent="-609600" lvl="0" marL="609600" rtl="0" algn="ctr">
              <a:spcBef>
                <a:spcPts val="0"/>
              </a:spcBef>
              <a:spcAft>
                <a:spcPts val="0"/>
              </a:spcAft>
              <a:buSzPts val="2800"/>
              <a:buFont typeface="Arial"/>
              <a:buNone/>
            </a:pPr>
            <a:r>
              <a:t/>
            </a:r>
            <a:endParaRPr i="1" sz="2000">
              <a:solidFill>
                <a:srgbClr val="B45F06"/>
              </a:solidFill>
              <a:latin typeface="Epilogue"/>
              <a:ea typeface="Epilogue"/>
              <a:cs typeface="Epilogue"/>
              <a:sym typeface="Epilogue"/>
            </a:endParaRPr>
          </a:p>
          <a:p>
            <a:pPr indent="-609600" lvl="0" marL="609600" rtl="0" algn="ctr">
              <a:spcBef>
                <a:spcPts val="600"/>
              </a:spcBef>
              <a:spcAft>
                <a:spcPts val="0"/>
              </a:spcAft>
              <a:buSzPts val="2800"/>
              <a:buFont typeface="Arial"/>
              <a:buNone/>
            </a:pPr>
            <a:r>
              <a:rPr b="1" lang="en-US" sz="2000">
                <a:solidFill>
                  <a:srgbClr val="B45F06"/>
                </a:solidFill>
                <a:latin typeface="Epilogue"/>
                <a:ea typeface="Epilogue"/>
                <a:cs typeface="Epilogue"/>
                <a:sym typeface="Epilogue"/>
              </a:rPr>
              <a:t>1 Johannes 4:19</a:t>
            </a:r>
            <a:endParaRPr b="1" i="1" sz="2000">
              <a:solidFill>
                <a:srgbClr val="B45F06"/>
              </a:solidFill>
              <a:latin typeface="Epilogue"/>
              <a:ea typeface="Epilogue"/>
              <a:cs typeface="Epilogue"/>
              <a:sym typeface="Epilogue"/>
            </a:endParaRPr>
          </a:p>
          <a:p>
            <a:pPr indent="-609600" lvl="0" marL="609600" rtl="0" algn="ctr">
              <a:spcBef>
                <a:spcPts val="600"/>
              </a:spcBef>
              <a:spcAft>
                <a:spcPts val="1200"/>
              </a:spcAft>
              <a:buSzPts val="2800"/>
              <a:buFont typeface="Arial"/>
              <a:buNone/>
            </a:pPr>
            <a:r>
              <a:rPr b="1" lang="en-US" sz="2000">
                <a:solidFill>
                  <a:srgbClr val="B45F06"/>
                </a:solidFill>
                <a:latin typeface="Epilogue"/>
                <a:ea typeface="Epilogue"/>
                <a:cs typeface="Epilogue"/>
                <a:sym typeface="Epilogue"/>
              </a:rPr>
              <a:t>‘</a:t>
            </a:r>
            <a:r>
              <a:rPr lang="en-US" sz="2000">
                <a:solidFill>
                  <a:srgbClr val="B45F06"/>
                </a:solidFill>
                <a:latin typeface="Epilogue"/>
                <a:ea typeface="Epilogue"/>
                <a:cs typeface="Epilogue"/>
                <a:sym typeface="Epilogue"/>
              </a:rPr>
              <a:t>Wij hebben lief omdat God ons het eerst heeft liefgehad.’</a:t>
            </a:r>
            <a:endParaRPr sz="2000">
              <a:solidFill>
                <a:srgbClr val="B45F06"/>
              </a:solidFill>
              <a:latin typeface="Epilogue"/>
              <a:ea typeface="Epilogue"/>
              <a:cs typeface="Epilogue"/>
              <a:sym typeface="Epilogue"/>
            </a:endParaRPr>
          </a:p>
        </p:txBody>
      </p:sp>
      <p:sp>
        <p:nvSpPr>
          <p:cNvPr id="84" name="Google Shape;84;p2"/>
          <p:cNvSpPr/>
          <p:nvPr/>
        </p:nvSpPr>
        <p:spPr>
          <a:xfrm>
            <a:off x="900112" y="2205037"/>
            <a:ext cx="7416801" cy="486208"/>
          </a:xfrm>
          <a:prstGeom prst="rect">
            <a:avLst/>
          </a:prstGeom>
          <a:noFill/>
          <a:ln>
            <a:noFill/>
          </a:ln>
        </p:spPr>
        <p:txBody>
          <a:bodyPr anchorCtr="0" anchor="t" bIns="45700" lIns="45700" spcFirstLastPara="1" rIns="45700" wrap="square" tIns="45700">
            <a:spAutoFit/>
          </a:bodyPr>
          <a:lstStyle/>
          <a:p>
            <a:pPr indent="-609600" lvl="0" marL="609600" marR="0" rtl="0" algn="ctr">
              <a:spcBef>
                <a:spcPts val="0"/>
              </a:spcBef>
              <a:spcAft>
                <a:spcPts val="0"/>
              </a:spcAft>
              <a:buNone/>
            </a:pPr>
            <a:r>
              <a:rPr b="1" i="0" lang="en-US" sz="2000" u="none" cap="none" strike="noStrike">
                <a:solidFill>
                  <a:srgbClr val="B45F06"/>
                </a:solidFill>
                <a:latin typeface="Epilogue"/>
                <a:ea typeface="Epilogue"/>
                <a:cs typeface="Epilogue"/>
                <a:sym typeface="Epilogue"/>
              </a:rPr>
              <a:t>God heeft al voor jou gekozen!</a:t>
            </a:r>
            <a:endParaRPr sz="2000">
              <a:solidFill>
                <a:srgbClr val="B45F06"/>
              </a:solidFill>
              <a:latin typeface="Epilogue"/>
              <a:ea typeface="Epilogue"/>
              <a:cs typeface="Epilogue"/>
              <a:sym typeface="Epilogue"/>
            </a:endParaRPr>
          </a:p>
        </p:txBody>
      </p:sp>
      <p:pic>
        <p:nvPicPr>
          <p:cNvPr id="85" name="Google Shape;85;p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2b6777d6690_0_201"/>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Font typeface="Arial"/>
              <a:buNone/>
            </a:pPr>
            <a:r>
              <a:rPr b="1" lang="en-US" sz="2000">
                <a:solidFill>
                  <a:srgbClr val="B45F06"/>
                </a:solidFill>
                <a:latin typeface="Epilogue"/>
                <a:ea typeface="Epilogue"/>
                <a:cs typeface="Epilogue"/>
                <a:sym typeface="Epilogue"/>
              </a:rPr>
              <a:t>Zijn liefde kan ons niet dwingen.</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Font typeface="Arial"/>
              <a:buNone/>
            </a:pPr>
            <a:r>
              <a:rPr b="1" lang="en-US" sz="2000">
                <a:solidFill>
                  <a:srgbClr val="B45F06"/>
                </a:solidFill>
                <a:latin typeface="Epilogue"/>
                <a:ea typeface="Epilogue"/>
                <a:cs typeface="Epilogue"/>
                <a:sym typeface="Epilogue"/>
              </a:rPr>
              <a:t>Maar Zijn liefde zoekt ons altijd.</a:t>
            </a:r>
            <a:endParaRPr i="1" sz="4000">
              <a:solidFill>
                <a:srgbClr val="B45F06"/>
              </a:solidFill>
              <a:latin typeface="Epilogue"/>
              <a:ea typeface="Epilogue"/>
              <a:cs typeface="Epilogue"/>
              <a:sym typeface="Epilogue"/>
            </a:endParaRPr>
          </a:p>
        </p:txBody>
      </p:sp>
      <p:pic>
        <p:nvPicPr>
          <p:cNvPr id="91" name="Google Shape;91;g2b6777d6690_0_201"/>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4"/>
          <p:cNvSpPr txBox="1"/>
          <p:nvPr>
            <p:ph idx="1" type="body"/>
          </p:nvPr>
        </p:nvSpPr>
        <p:spPr>
          <a:xfrm>
            <a:off x="715400" y="1764300"/>
            <a:ext cx="7876500" cy="3329400"/>
          </a:xfrm>
          <a:prstGeom prst="rect">
            <a:avLst/>
          </a:prstGeom>
          <a:noFill/>
          <a:ln>
            <a:noFill/>
          </a:ln>
        </p:spPr>
        <p:txBody>
          <a:bodyPr anchorCtr="0" anchor="t" bIns="0" lIns="0" spcFirstLastPara="1" rIns="0" wrap="square" tIns="0">
            <a:noAutofit/>
          </a:bodyPr>
          <a:lstStyle/>
          <a:p>
            <a:pPr indent="0" lvl="0" marL="0" rtl="0" algn="l">
              <a:lnSpc>
                <a:spcPct val="95000"/>
              </a:lnSpc>
              <a:spcBef>
                <a:spcPts val="0"/>
              </a:spcBef>
              <a:spcAft>
                <a:spcPts val="0"/>
              </a:spcAft>
              <a:buSzPts val="688"/>
              <a:buFont typeface="Arial"/>
              <a:buNone/>
            </a:pPr>
            <a:r>
              <a:rPr b="1" lang="en-US" sz="2000">
                <a:solidFill>
                  <a:srgbClr val="B45F06"/>
                </a:solidFill>
                <a:latin typeface="Epilogue"/>
                <a:ea typeface="Epilogue"/>
                <a:cs typeface="Epilogue"/>
                <a:sym typeface="Epilogue"/>
              </a:rPr>
              <a:t>Johannes 4:6 - 9:</a:t>
            </a:r>
            <a:endParaRPr b="1" sz="2000">
              <a:solidFill>
                <a:srgbClr val="B45F06"/>
              </a:solidFill>
              <a:latin typeface="Epilogue"/>
              <a:ea typeface="Epilogue"/>
              <a:cs typeface="Epilogue"/>
              <a:sym typeface="Epilogue"/>
            </a:endParaRPr>
          </a:p>
          <a:p>
            <a:pPr indent="0" lvl="0" marL="0" rtl="0" algn="l">
              <a:lnSpc>
                <a:spcPct val="95000"/>
              </a:lnSpc>
              <a:spcBef>
                <a:spcPts val="0"/>
              </a:spcBef>
              <a:spcAft>
                <a:spcPts val="0"/>
              </a:spcAft>
              <a:buClr>
                <a:schemeClr val="dk1"/>
              </a:buClr>
              <a:buSzPts val="688"/>
              <a:buFont typeface="Arial"/>
              <a:buNone/>
            </a:pPr>
            <a:br>
              <a:rPr b="1"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Jezus was vermoeid van de reis en ging bij de bron zitten; het was rond het middaguur. Toen kwam er een Samaritaanse vrouw water putten. Jezus zei tegen haar: ‘Geef mij wat te drinken.’ Zijn leerlingen waren namelijk naar de stad gegaan om eten te kopen. De vrouw antwoordde: </a:t>
            </a:r>
            <a:r>
              <a:rPr b="1" i="1" lang="en-US" sz="2000">
                <a:solidFill>
                  <a:srgbClr val="B45F06"/>
                </a:solidFill>
                <a:latin typeface="Epilogue"/>
                <a:ea typeface="Epilogue"/>
                <a:cs typeface="Epilogue"/>
                <a:sym typeface="Epilogue"/>
              </a:rPr>
              <a:t>‘Hoe kunt u, als Jood, mij om drinken vragen? Ik ben immers een Samaritaanse!’ </a:t>
            </a:r>
            <a:r>
              <a:rPr i="1" lang="en-US" sz="2000">
                <a:solidFill>
                  <a:srgbClr val="B45F06"/>
                </a:solidFill>
                <a:latin typeface="Epilogue"/>
                <a:ea typeface="Epilogue"/>
                <a:cs typeface="Epilogue"/>
                <a:sym typeface="Epilogue"/>
              </a:rPr>
              <a:t>Joden gaan namelijk niet met Samaritanen om. </a:t>
            </a:r>
            <a:endParaRPr i="1" sz="2000">
              <a:solidFill>
                <a:srgbClr val="B45F06"/>
              </a:solidFill>
              <a:latin typeface="Epilogue"/>
              <a:ea typeface="Epilogue"/>
              <a:cs typeface="Epilogue"/>
              <a:sym typeface="Epilogue"/>
            </a:endParaRPr>
          </a:p>
          <a:p>
            <a:pPr indent="-609600" lvl="0" marL="609600" marR="0" rtl="0" algn="l">
              <a:lnSpc>
                <a:spcPct val="95000"/>
              </a:lnSpc>
              <a:spcBef>
                <a:spcPts val="0"/>
              </a:spcBef>
              <a:spcAft>
                <a:spcPts val="1200"/>
              </a:spcAft>
              <a:buSzPts val="2000"/>
              <a:buFont typeface="Arial"/>
              <a:buNone/>
            </a:pPr>
            <a:r>
              <a:t/>
            </a:r>
            <a:endParaRPr b="1" sz="2000">
              <a:solidFill>
                <a:srgbClr val="B45F06"/>
              </a:solidFill>
              <a:latin typeface="Epilogue"/>
              <a:ea typeface="Epilogue"/>
              <a:cs typeface="Epilogue"/>
              <a:sym typeface="Epilogue"/>
            </a:endParaRPr>
          </a:p>
        </p:txBody>
      </p:sp>
      <p:pic>
        <p:nvPicPr>
          <p:cNvPr id="97" name="Google Shape;97;p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2b6777d6690_0_206"/>
          <p:cNvSpPr txBox="1"/>
          <p:nvPr>
            <p:ph idx="1" type="body"/>
          </p:nvPr>
        </p:nvSpPr>
        <p:spPr>
          <a:xfrm>
            <a:off x="311700" y="239822"/>
            <a:ext cx="8520600" cy="6063000"/>
          </a:xfrm>
          <a:prstGeom prst="rect">
            <a:avLst/>
          </a:prstGeom>
        </p:spPr>
        <p:txBody>
          <a:bodyPr anchorCtr="0" anchor="t" bIns="91425" lIns="91425" spcFirstLastPara="1" rIns="91425" wrap="square" tIns="91425">
            <a:noAutofit/>
          </a:bodyPr>
          <a:lstStyle/>
          <a:p>
            <a:pPr indent="0" lvl="0" marL="0" rtl="0" algn="l">
              <a:lnSpc>
                <a:spcPct val="1125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Jezus zei tegen haar: ‘</a:t>
            </a:r>
            <a:r>
              <a:rPr i="1" lang="en-US" sz="2000" u="sng">
                <a:solidFill>
                  <a:srgbClr val="B45F06"/>
                </a:solidFill>
                <a:latin typeface="Epilogue"/>
                <a:ea typeface="Epilogue"/>
                <a:cs typeface="Epilogue"/>
                <a:sym typeface="Epilogue"/>
              </a:rPr>
              <a:t>Als u wist wat God wil geven</a:t>
            </a:r>
            <a:r>
              <a:rPr i="1" lang="en-US" sz="2000">
                <a:solidFill>
                  <a:srgbClr val="B45F06"/>
                </a:solidFill>
                <a:latin typeface="Epilogue"/>
                <a:ea typeface="Epilogue"/>
                <a:cs typeface="Epilogue"/>
                <a:sym typeface="Epilogue"/>
              </a:rPr>
              <a:t>, en wie het is die u om water vraagt, zou u Hém erom vragen en dan zou Hij u levend water geven.’ </a:t>
            </a:r>
            <a:endParaRPr i="1" sz="2000">
              <a:solidFill>
                <a:srgbClr val="B45F06"/>
              </a:solidFill>
              <a:latin typeface="Epilogue"/>
              <a:ea typeface="Epilogue"/>
              <a:cs typeface="Epilogue"/>
              <a:sym typeface="Epilogue"/>
            </a:endParaRPr>
          </a:p>
          <a:p>
            <a:pPr indent="0" lvl="0" marL="0" rtl="0" algn="l">
              <a:lnSpc>
                <a:spcPct val="1125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‘Maar heer,’ zei de vrouw, ‘u hebt geen emmer, en de put is diep – waar wilt u dan levend water vandaan halen? </a:t>
            </a:r>
            <a:endParaRPr i="1" sz="2000">
              <a:solidFill>
                <a:srgbClr val="B45F06"/>
              </a:solidFill>
              <a:latin typeface="Epilogue"/>
              <a:ea typeface="Epilogue"/>
              <a:cs typeface="Epilogue"/>
              <a:sym typeface="Epilogue"/>
            </a:endParaRPr>
          </a:p>
          <a:p>
            <a:pPr indent="0" lvl="0" marL="0" rtl="0" algn="l">
              <a:lnSpc>
                <a:spcPct val="122727"/>
              </a:lnSpc>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rtl="0" algn="l">
              <a:lnSpc>
                <a:spcPct val="122727"/>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(Goed punt! Hoe dacht Hij dat te gaan doen?)</a:t>
            </a:r>
            <a:br>
              <a:rPr b="1" lang="en-US" sz="2000">
                <a:solidFill>
                  <a:srgbClr val="B45F06"/>
                </a:solidFill>
                <a:latin typeface="Epilogue"/>
                <a:ea typeface="Epilogue"/>
                <a:cs typeface="Epilogue"/>
                <a:sym typeface="Epilogue"/>
              </a:rPr>
            </a:br>
            <a:r>
              <a:rPr b="1" i="1" lang="en-US" sz="2000">
                <a:solidFill>
                  <a:srgbClr val="B45F06"/>
                </a:solidFill>
                <a:latin typeface="Epilogue"/>
                <a:ea typeface="Epilogue"/>
                <a:cs typeface="Epilogue"/>
                <a:sym typeface="Epilogue"/>
              </a:rPr>
              <a:t> </a:t>
            </a:r>
            <a:endParaRPr b="1" i="1" sz="2000">
              <a:solidFill>
                <a:srgbClr val="B45F06"/>
              </a:solidFill>
              <a:latin typeface="Epilogue"/>
              <a:ea typeface="Epilogue"/>
              <a:cs typeface="Epilogue"/>
              <a:sym typeface="Epilogue"/>
            </a:endParaRPr>
          </a:p>
          <a:p>
            <a:pPr indent="0" lvl="0" marL="0" rtl="0" algn="l">
              <a:lnSpc>
                <a:spcPct val="112500"/>
              </a:lnSpc>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“U kunt toch niet meer dan Jakob, onze voorvader? Hij heeft ons die put gegeven en er zelf nog uit gedronken, en ook zijn zonen en zijn vee.’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‘Iedereen die dit water drinkt zal weer dorst krijgen,’ zei Jezus, ‘</a:t>
            </a:r>
            <a:r>
              <a:rPr b="1" i="1" lang="en-US" sz="2000">
                <a:solidFill>
                  <a:srgbClr val="B45F06"/>
                </a:solidFill>
                <a:latin typeface="Epilogue"/>
                <a:ea typeface="Epilogue"/>
                <a:cs typeface="Epilogue"/>
                <a:sym typeface="Epilogue"/>
              </a:rPr>
              <a:t>maar wie het water drinkt dat Ik hem geef, zal nooit meer dorst krijgen. Het water dat Ik geef, zal in hem een bron worden waaruit water opwelt dat eeuwig leven geeft.’</a:t>
            </a:r>
            <a:endParaRPr b="1" i="1" sz="2000">
              <a:solidFill>
                <a:srgbClr val="B45F06"/>
              </a:solidFill>
              <a:latin typeface="Epilogue"/>
              <a:ea typeface="Epilogue"/>
              <a:cs typeface="Epilogue"/>
              <a:sym typeface="Epilogue"/>
            </a:endParaRPr>
          </a:p>
          <a:p>
            <a:pPr indent="0" lvl="0" marL="0" rtl="0" algn="l">
              <a:spcBef>
                <a:spcPts val="0"/>
              </a:spcBef>
              <a:spcAft>
                <a:spcPts val="1200"/>
              </a:spcAft>
              <a:buNone/>
            </a:pPr>
            <a:r>
              <a:t/>
            </a:r>
            <a:endParaRPr sz="2000">
              <a:solidFill>
                <a:srgbClr val="B45F06"/>
              </a:solidFill>
              <a:latin typeface="Epilogue"/>
              <a:ea typeface="Epilogue"/>
              <a:cs typeface="Epilogue"/>
              <a:sym typeface="Epilogue"/>
            </a:endParaRPr>
          </a:p>
        </p:txBody>
      </p:sp>
      <p:pic>
        <p:nvPicPr>
          <p:cNvPr id="103" name="Google Shape;103;g2b6777d6690_0_206"/>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2b6777d6690_0_211"/>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22727"/>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Jezus wakkert een eerste verlangen in haar aan, zodat ze zelf wil drinken va dit water. Dat ze niets moet, </a:t>
            </a:r>
            <a:endParaRPr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Clr>
                <a:schemeClr val="dk1"/>
              </a:buClr>
              <a:buSzPts val="1100"/>
              <a:buFont typeface="Arial"/>
              <a:buNone/>
            </a:pPr>
            <a:r>
              <a:rPr lang="en-US" sz="2000" u="sng">
                <a:solidFill>
                  <a:srgbClr val="B45F06"/>
                </a:solidFill>
                <a:latin typeface="Epilogue"/>
                <a:ea typeface="Epilogue"/>
                <a:cs typeface="Epilogue"/>
                <a:sym typeface="Epilogue"/>
              </a:rPr>
              <a:t>maar beseft en erkent hoe hoog haar nood is naar Jezus.</a:t>
            </a:r>
            <a:endParaRPr i="1" sz="2000" u="sng">
              <a:solidFill>
                <a:srgbClr val="B45F06"/>
              </a:solidFill>
              <a:latin typeface="Epilogue"/>
              <a:ea typeface="Epilogue"/>
              <a:cs typeface="Epilogue"/>
              <a:sym typeface="Epilogue"/>
            </a:endParaRPr>
          </a:p>
        </p:txBody>
      </p:sp>
      <p:pic>
        <p:nvPicPr>
          <p:cNvPr id="109" name="Google Shape;109;g2b6777d6690_0_211"/>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b6777d6690_0_216"/>
          <p:cNvSpPr txBox="1"/>
          <p:nvPr>
            <p:ph idx="1" type="body"/>
          </p:nvPr>
        </p:nvSpPr>
        <p:spPr>
          <a:xfrm>
            <a:off x="311700" y="2179798"/>
            <a:ext cx="8520600" cy="2498400"/>
          </a:xfrm>
          <a:prstGeom prst="rect">
            <a:avLst/>
          </a:prstGeom>
        </p:spPr>
        <p:txBody>
          <a:bodyPr anchorCtr="0" anchor="t" bIns="91425" lIns="91425" spcFirstLastPara="1" rIns="91425" wrap="square" tIns="91425">
            <a:noAutofit/>
          </a:bodyPr>
          <a:lstStyle/>
          <a:p>
            <a:pPr indent="0" lvl="0" marL="0" rtl="0" algn="ctr">
              <a:lnSpc>
                <a:spcPct val="122727"/>
              </a:lnSpc>
              <a:spcBef>
                <a:spcPts val="0"/>
              </a:spcBef>
              <a:spcAft>
                <a:spcPts val="0"/>
              </a:spcAft>
              <a:buNone/>
            </a:pPr>
            <a:r>
              <a:rPr lang="en-US" sz="2000">
                <a:solidFill>
                  <a:srgbClr val="B45F06"/>
                </a:solidFill>
                <a:latin typeface="Epilogue"/>
                <a:ea typeface="Epilogue"/>
                <a:cs typeface="Epilogue"/>
                <a:sym typeface="Epilogue"/>
              </a:rPr>
              <a:t>Hier klinkt ook de vraag van Jezus aan jou en mij:</a:t>
            </a:r>
            <a:r>
              <a:rPr i="1" lang="en-US" sz="2000">
                <a:solidFill>
                  <a:srgbClr val="B45F06"/>
                </a:solidFill>
                <a:latin typeface="Epilogue"/>
                <a:ea typeface="Epilogue"/>
                <a:cs typeface="Epilogue"/>
                <a:sym typeface="Epilogue"/>
              </a:rPr>
              <a:t>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Heb jij nog nood naar het water dat Ik aanbiedt?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Kom je nog </a:t>
            </a:r>
            <a:r>
              <a:rPr i="1" lang="en-US" sz="2000">
                <a:solidFill>
                  <a:srgbClr val="B45F06"/>
                </a:solidFill>
                <a:latin typeface="Epilogue"/>
                <a:ea typeface="Epilogue"/>
                <a:cs typeface="Epilogue"/>
                <a:sym typeface="Epilogue"/>
              </a:rPr>
              <a:t>wel eens</a:t>
            </a:r>
            <a:r>
              <a:rPr i="1" lang="en-US" sz="2000">
                <a:solidFill>
                  <a:srgbClr val="B45F06"/>
                </a:solidFill>
                <a:latin typeface="Epilogue"/>
                <a:ea typeface="Epilogue"/>
                <a:cs typeface="Epilogue"/>
                <a:sym typeface="Epilogue"/>
              </a:rPr>
              <a:t> bij de put, bij Mij? </a:t>
            </a:r>
            <a:endParaRPr i="1"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None/>
            </a:pPr>
            <a:r>
              <a:rPr i="1" lang="en-US" sz="2000">
                <a:solidFill>
                  <a:srgbClr val="B45F06"/>
                </a:solidFill>
                <a:latin typeface="Epilogue"/>
                <a:ea typeface="Epilogue"/>
                <a:cs typeface="Epilogue"/>
                <a:sym typeface="Epilogue"/>
              </a:rPr>
              <a:t>Wanneer ben je er voor het laatst geweest? </a:t>
            </a:r>
            <a:endParaRPr i="1"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None/>
            </a:pPr>
            <a:br>
              <a:rPr i="1" lang="en-US" sz="2000">
                <a:solidFill>
                  <a:srgbClr val="B45F06"/>
                </a:solidFill>
                <a:latin typeface="Epilogue"/>
                <a:ea typeface="Epilogue"/>
                <a:cs typeface="Epilogue"/>
                <a:sym typeface="Epilogue"/>
              </a:rPr>
            </a:br>
            <a:r>
              <a:rPr b="1" lang="en-US" sz="2000" u="sng">
                <a:solidFill>
                  <a:srgbClr val="B45F06"/>
                </a:solidFill>
                <a:latin typeface="Epilogue"/>
                <a:ea typeface="Epilogue"/>
                <a:cs typeface="Epilogue"/>
                <a:sym typeface="Epilogue"/>
              </a:rPr>
              <a:t>Hoe klinkt dan jouw antwoord?</a:t>
            </a:r>
            <a:br>
              <a:rPr lang="en-US" sz="2000">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p:txBody>
      </p:sp>
      <p:pic>
        <p:nvPicPr>
          <p:cNvPr id="115" name="Google Shape;115;g2b6777d6690_0_216"/>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b6777d6690_0_222"/>
          <p:cNvSpPr txBox="1"/>
          <p:nvPr>
            <p:ph idx="1" type="body"/>
          </p:nvPr>
        </p:nvSpPr>
        <p:spPr>
          <a:xfrm>
            <a:off x="311700" y="2503050"/>
            <a:ext cx="8520600" cy="1851900"/>
          </a:xfrm>
          <a:prstGeom prst="rect">
            <a:avLst/>
          </a:prstGeom>
        </p:spPr>
        <p:txBody>
          <a:bodyPr anchorCtr="0" anchor="t" bIns="91425" lIns="91425" spcFirstLastPara="1" rIns="91425" wrap="square" tIns="91425">
            <a:noAutofit/>
          </a:bodyPr>
          <a:lstStyle/>
          <a:p>
            <a:pPr indent="0" lvl="0" marL="0" rtl="0" algn="ctr">
              <a:lnSpc>
                <a:spcPct val="122727"/>
              </a:lnSpc>
              <a:spcBef>
                <a:spcPts val="0"/>
              </a:spcBef>
              <a:spcAft>
                <a:spcPts val="0"/>
              </a:spcAft>
              <a:buNone/>
            </a:pPr>
            <a:r>
              <a:rPr lang="en-US" sz="2000">
                <a:solidFill>
                  <a:srgbClr val="B45F06"/>
                </a:solidFill>
                <a:latin typeface="Epilogue"/>
                <a:ea typeface="Epilogue"/>
                <a:cs typeface="Epilogue"/>
                <a:sym typeface="Epilogue"/>
              </a:rPr>
              <a:t>Het antwoord van de vrouw is:</a:t>
            </a:r>
            <a:endParaRPr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None/>
            </a:pPr>
            <a:r>
              <a:rPr b="1" i="1" lang="en-US" sz="2000" u="sng">
                <a:solidFill>
                  <a:srgbClr val="B45F06"/>
                </a:solidFill>
                <a:latin typeface="Epilogue"/>
                <a:ea typeface="Epilogue"/>
                <a:cs typeface="Epilogue"/>
                <a:sym typeface="Epilogue"/>
              </a:rPr>
              <a:t> ‘Geef mij dat water, heer,’</a:t>
            </a:r>
            <a:br>
              <a:rPr b="1" i="1" lang="en-US" sz="2000" u="sng">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‘dan zal ik geen dorst meer hebben en hoef ik ook niet meer hierheen te komen om water te putten.’ </a:t>
            </a:r>
            <a:endParaRPr i="1" sz="2000">
              <a:solidFill>
                <a:srgbClr val="B45F06"/>
              </a:solidFill>
              <a:latin typeface="Epilogue"/>
              <a:ea typeface="Epilogue"/>
              <a:cs typeface="Epilogue"/>
              <a:sym typeface="Epilogue"/>
            </a:endParaRPr>
          </a:p>
          <a:p>
            <a:pPr indent="0" lvl="0" marL="0" rtl="0" algn="ctr">
              <a:lnSpc>
                <a:spcPct val="122727"/>
              </a:lnSpc>
              <a:spcBef>
                <a:spcPts val="0"/>
              </a:spcBef>
              <a:spcAft>
                <a:spcPts val="0"/>
              </a:spcAft>
              <a:buNone/>
            </a:pPr>
            <a:r>
              <a:t/>
            </a:r>
            <a:endParaRPr sz="2000">
              <a:solidFill>
                <a:srgbClr val="B45F06"/>
              </a:solidFill>
              <a:latin typeface="Epilogue"/>
              <a:ea typeface="Epilogue"/>
              <a:cs typeface="Epilogue"/>
              <a:sym typeface="Epilogue"/>
            </a:endParaRPr>
          </a:p>
        </p:txBody>
      </p:sp>
      <p:pic>
        <p:nvPicPr>
          <p:cNvPr id="121" name="Google Shape;121;g2b6777d6690_0_22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RW De Vos</dc:creator>
</cp:coreProperties>
</file>