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5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9144000"/>
  <p:notesSz cx="6858000" cy="9144000"/>
  <p:embeddedFontLst>
    <p:embeddedFont>
      <p:font typeface="Economica"/>
      <p:regular r:id="rId28"/>
      <p:bold r:id="rId29"/>
      <p:italic r:id="rId30"/>
      <p:boldItalic r:id="rId31"/>
    </p:embeddedFont>
    <p:embeddedFont>
      <p:font typeface="Helvetica Neue"/>
      <p:regular r:id="rId32"/>
      <p:bold r:id="rId33"/>
      <p:italic r:id="rId34"/>
      <p:boldItalic r:id="rId35"/>
    </p:embeddedFont>
    <p:embeddedFont>
      <p:font typeface="Epilogue"/>
      <p:regular r:id="rId36"/>
      <p:bold r:id="rId37"/>
      <p:italic r:id="rId38"/>
      <p:boldItalic r:id="rId39"/>
    </p:embeddedFont>
    <p:embeddedFont>
      <p:font typeface="Open Sans"/>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44" roundtripDataSignature="AMtx7mjJqDM5iQqiIPh4EhhWS3CEKgpa5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OpenSans-regular.fntdata"/><Relationship Id="rId20" Type="http://schemas.openxmlformats.org/officeDocument/2006/relationships/slide" Target="slides/slide15.xml"/><Relationship Id="rId42" Type="http://schemas.openxmlformats.org/officeDocument/2006/relationships/font" Target="fonts/OpenSans-italic.fntdata"/><Relationship Id="rId41" Type="http://schemas.openxmlformats.org/officeDocument/2006/relationships/font" Target="fonts/OpenSans-bold.fntdata"/><Relationship Id="rId22" Type="http://schemas.openxmlformats.org/officeDocument/2006/relationships/slide" Target="slides/slide17.xml"/><Relationship Id="rId44" Type="http://customschemas.google.com/relationships/presentationmetadata" Target="metadata"/><Relationship Id="rId21" Type="http://schemas.openxmlformats.org/officeDocument/2006/relationships/slide" Target="slides/slide16.xml"/><Relationship Id="rId43" Type="http://schemas.openxmlformats.org/officeDocument/2006/relationships/font" Target="fonts/OpenSans-boldItalic.fnt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Economica-regular.fnt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Economica-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Economica-boldItalic.fntdata"/><Relationship Id="rId30" Type="http://schemas.openxmlformats.org/officeDocument/2006/relationships/font" Target="fonts/Economica-italic.fntdata"/><Relationship Id="rId11" Type="http://schemas.openxmlformats.org/officeDocument/2006/relationships/slide" Target="slides/slide6.xml"/><Relationship Id="rId33" Type="http://schemas.openxmlformats.org/officeDocument/2006/relationships/font" Target="fonts/HelveticaNeue-bold.fntdata"/><Relationship Id="rId10" Type="http://schemas.openxmlformats.org/officeDocument/2006/relationships/slide" Target="slides/slide5.xml"/><Relationship Id="rId32" Type="http://schemas.openxmlformats.org/officeDocument/2006/relationships/font" Target="fonts/HelveticaNeue-regular.fntdata"/><Relationship Id="rId13" Type="http://schemas.openxmlformats.org/officeDocument/2006/relationships/slide" Target="slides/slide8.xml"/><Relationship Id="rId35" Type="http://schemas.openxmlformats.org/officeDocument/2006/relationships/font" Target="fonts/HelveticaNeue-boldItalic.fntdata"/><Relationship Id="rId12" Type="http://schemas.openxmlformats.org/officeDocument/2006/relationships/slide" Target="slides/slide7.xml"/><Relationship Id="rId34" Type="http://schemas.openxmlformats.org/officeDocument/2006/relationships/font" Target="fonts/HelveticaNeue-italic.fntdata"/><Relationship Id="rId15" Type="http://schemas.openxmlformats.org/officeDocument/2006/relationships/slide" Target="slides/slide10.xml"/><Relationship Id="rId37" Type="http://schemas.openxmlformats.org/officeDocument/2006/relationships/font" Target="fonts/Epilogue-bold.fntdata"/><Relationship Id="rId14" Type="http://schemas.openxmlformats.org/officeDocument/2006/relationships/slide" Target="slides/slide9.xml"/><Relationship Id="rId36" Type="http://schemas.openxmlformats.org/officeDocument/2006/relationships/font" Target="fonts/Epilogue-regular.fntdata"/><Relationship Id="rId17" Type="http://schemas.openxmlformats.org/officeDocument/2006/relationships/slide" Target="slides/slide12.xml"/><Relationship Id="rId39" Type="http://schemas.openxmlformats.org/officeDocument/2006/relationships/font" Target="fonts/Epilogue-boldItalic.fntdata"/><Relationship Id="rId16" Type="http://schemas.openxmlformats.org/officeDocument/2006/relationships/slide" Target="slides/slide11.xml"/><Relationship Id="rId38" Type="http://schemas.openxmlformats.org/officeDocument/2006/relationships/font" Target="fonts/Epilogue-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ec49c68a17_1_8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 name="Google Shape;82;g2ec49c68a17_1_8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eca82224ce_0_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g2eca82224ce_0_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eca82224ce_0_2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g2eca82224ce_0_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eca82224ce_0_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g2eca82224ce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eca82224ce_0_3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g2eca82224ce_0_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eca82224ce_0_3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g2eca82224ce_0_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eca82224ce_0_4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eca82224ce_0_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eca82224ce_0_4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g2eca82224ce_0_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eca82224ce_0_5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g2eca82224ce_0_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eca82224ce_0_5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g2eca82224ce_0_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eca82224ce_0_6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g2eca82224ce_0_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ec49c68a17_1_8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g2ec49c68a17_1_8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eca82224ce_0_6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g2eca82224ce_0_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eca82224ce_0_7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g2eca82224ce_0_7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eca82224ce_0_8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g2eca82224ce_0_8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ec49c68a17_1_9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g2ec49c68a17_1_9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ec49c68a17_1_16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g2ec49c68a17_1_1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eca82224ce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g2eca82224ce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eca82224ce_0_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g2eca82224ce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ec49c68a17_1_16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g2ec49c68a17_1_1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ec49c68a17_1_17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g2ec49c68a17_1_17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eca82224ce_0_1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g2eca82224ce_0_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type="tx">
  <p:cSld name="TITLE_AND_BODY">
    <p:spTree>
      <p:nvGrpSpPr>
        <p:cNvPr id="9" name="Shape 9"/>
        <p:cNvGrpSpPr/>
        <p:nvPr/>
      </p:nvGrpSpPr>
      <p:grpSpPr>
        <a:xfrm>
          <a:off x="0" y="0"/>
          <a:ext cx="0" cy="0"/>
          <a:chOff x="0" y="0"/>
          <a:chExt cx="0" cy="0"/>
        </a:xfrm>
      </p:grpSpPr>
      <p:sp>
        <p:nvSpPr>
          <p:cNvPr id="10" name="Google Shape;10;p20"/>
          <p:cNvSpPr txBox="1"/>
          <p:nvPr>
            <p:ph idx="12" type="sldNum"/>
          </p:nvPr>
        </p:nvSpPr>
        <p:spPr>
          <a:xfrm>
            <a:off x="6553200" y="6245225"/>
            <a:ext cx="2133600" cy="288824"/>
          </a:xfrm>
          <a:prstGeom prst="rect">
            <a:avLst/>
          </a:prstGeom>
          <a:noFill/>
          <a:ln>
            <a:noFill/>
          </a:ln>
        </p:spPr>
        <p:txBody>
          <a:bodyPr anchorCtr="0" anchor="t" bIns="45700" lIns="45700" spcFirstLastPara="1" rIns="45700" wrap="square" tIns="45700">
            <a:spAutoFit/>
          </a:bodyPr>
          <a:lstStyle>
            <a:lvl1pPr indent="0" lvl="0" marL="0" algn="r">
              <a:spcBef>
                <a:spcPts val="0"/>
              </a:spcBef>
              <a:buNone/>
              <a:defRPr sz="1400"/>
            </a:lvl1pPr>
            <a:lvl2pPr indent="0" lvl="1" marL="0" algn="r">
              <a:spcBef>
                <a:spcPts val="0"/>
              </a:spcBef>
              <a:buNone/>
              <a:defRPr sz="1400"/>
            </a:lvl2pPr>
            <a:lvl3pPr indent="0" lvl="2" marL="0" algn="r">
              <a:spcBef>
                <a:spcPts val="0"/>
              </a:spcBef>
              <a:buNone/>
              <a:defRPr sz="1400"/>
            </a:lvl3pPr>
            <a:lvl4pPr indent="0" lvl="3" marL="0" algn="r">
              <a:spcBef>
                <a:spcPts val="0"/>
              </a:spcBef>
              <a:buNone/>
              <a:defRPr sz="1400"/>
            </a:lvl4pPr>
            <a:lvl5pPr indent="0" lvl="4" marL="0" algn="r">
              <a:spcBef>
                <a:spcPts val="0"/>
              </a:spcBef>
              <a:buNone/>
              <a:defRPr sz="1400"/>
            </a:lvl5pPr>
            <a:lvl6pPr indent="0" lvl="5" marL="0" algn="r">
              <a:spcBef>
                <a:spcPts val="0"/>
              </a:spcBef>
              <a:buNone/>
              <a:defRPr sz="1400"/>
            </a:lvl6pPr>
            <a:lvl7pPr indent="0" lvl="6" marL="0" algn="r">
              <a:spcBef>
                <a:spcPts val="0"/>
              </a:spcBef>
              <a:buNone/>
              <a:defRPr sz="1400"/>
            </a:lvl7pPr>
            <a:lvl8pPr indent="0" lvl="7" marL="0" algn="r">
              <a:spcBef>
                <a:spcPts val="0"/>
              </a:spcBef>
              <a:buNone/>
              <a:defRPr sz="1400"/>
            </a:lvl8pPr>
            <a:lvl9pPr indent="0" lvl="8" marL="0" algn="r">
              <a:spcBef>
                <a:spcPts val="0"/>
              </a:spcBef>
              <a:buNone/>
              <a:defRPr sz="1400"/>
            </a:lvl9pPr>
          </a:lstStyle>
          <a:p>
            <a:pPr indent="0" lvl="0" marL="0" rtl="0" algn="r">
              <a:spcBef>
                <a:spcPts val="0"/>
              </a:spcBef>
              <a:spcAft>
                <a:spcPts val="0"/>
              </a:spcAft>
              <a:buNone/>
            </a:pPr>
            <a:fld id="{00000000-1234-1234-1234-123412341234}" type="slidenum">
              <a:rPr lang="en-US"/>
              <a:t>‹#›</a:t>
            </a:fld>
            <a:endParaRPr/>
          </a:p>
        </p:txBody>
      </p:sp>
      <p:sp>
        <p:nvSpPr>
          <p:cNvPr id="11" name="Google Shape;11;p20"/>
          <p:cNvSpPr txBox="1"/>
          <p:nvPr>
            <p:ph type="title"/>
          </p:nvPr>
        </p:nvSpPr>
        <p:spPr>
          <a:xfrm>
            <a:off x="685800" y="1844675"/>
            <a:ext cx="7772400" cy="2041525"/>
          </a:xfrm>
          <a:prstGeom prst="rect">
            <a:avLst/>
          </a:prstGeom>
          <a:noFill/>
          <a:ln>
            <a:noFill/>
          </a:ln>
        </p:spPr>
        <p:txBody>
          <a:bodyPr anchorCtr="0" anchor="ctr" bIns="45700" lIns="45700" spcFirstLastPara="1" rIns="45700"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 name="Google Shape;12;p20"/>
          <p:cNvSpPr txBox="1"/>
          <p:nvPr>
            <p:ph idx="1" type="body"/>
          </p:nvPr>
        </p:nvSpPr>
        <p:spPr>
          <a:xfrm>
            <a:off x="1371600" y="3886200"/>
            <a:ext cx="6400800" cy="2971800"/>
          </a:xfrm>
          <a:prstGeom prst="rect">
            <a:avLst/>
          </a:prstGeom>
          <a:noFill/>
          <a:ln>
            <a:noFill/>
          </a:ln>
        </p:spPr>
        <p:txBody>
          <a:bodyPr anchorCtr="0" anchor="t" bIns="45700" lIns="45700" spcFirstLastPara="1" rIns="45700" wrap="square" tIns="45700">
            <a:noAutofit/>
          </a:bodyPr>
          <a:lstStyle>
            <a:lvl1pPr indent="-342900" lvl="0" marL="457200" algn="l">
              <a:spcBef>
                <a:spcPts val="700"/>
              </a:spcBef>
              <a:spcAft>
                <a:spcPts val="0"/>
              </a:spcAft>
              <a:buSzPts val="1800"/>
              <a:buChar char="»"/>
              <a:defRPr/>
            </a:lvl1pPr>
            <a:lvl2pPr indent="-342900" lvl="1" marL="914400" algn="l">
              <a:spcBef>
                <a:spcPts val="700"/>
              </a:spcBef>
              <a:spcAft>
                <a:spcPts val="0"/>
              </a:spcAft>
              <a:buSzPts val="1800"/>
              <a:buChar char="–"/>
              <a:defRPr/>
            </a:lvl2pPr>
            <a:lvl3pPr indent="-342900" lvl="2" marL="1371600" algn="l">
              <a:spcBef>
                <a:spcPts val="700"/>
              </a:spcBef>
              <a:spcAft>
                <a:spcPts val="0"/>
              </a:spcAft>
              <a:buSzPts val="1800"/>
              <a:buChar char="•"/>
              <a:defRPr/>
            </a:lvl3pPr>
            <a:lvl4pPr indent="-342900" lvl="3" marL="1828800" algn="l">
              <a:spcBef>
                <a:spcPts val="700"/>
              </a:spcBef>
              <a:spcAft>
                <a:spcPts val="0"/>
              </a:spcAft>
              <a:buSzPts val="1800"/>
              <a:buChar char="–"/>
              <a:defRPr/>
            </a:lvl4pPr>
            <a:lvl5pPr indent="-342900" lvl="4" marL="2286000" algn="l">
              <a:spcBef>
                <a:spcPts val="700"/>
              </a:spcBef>
              <a:spcAft>
                <a:spcPts val="0"/>
              </a:spcAft>
              <a:buSzPts val="1800"/>
              <a:buChar char="»"/>
              <a:defRPr/>
            </a:lvl5pPr>
            <a:lvl6pPr indent="-342900" lvl="5" marL="2743200" algn="l">
              <a:spcBef>
                <a:spcPts val="700"/>
              </a:spcBef>
              <a:spcAft>
                <a:spcPts val="0"/>
              </a:spcAft>
              <a:buSzPts val="1800"/>
              <a:buChar char="•"/>
              <a:defRPr/>
            </a:lvl6pPr>
            <a:lvl7pPr indent="-342900" lvl="6" marL="3200400" algn="l">
              <a:spcBef>
                <a:spcPts val="700"/>
              </a:spcBef>
              <a:spcAft>
                <a:spcPts val="0"/>
              </a:spcAft>
              <a:buSzPts val="1800"/>
              <a:buChar char="•"/>
              <a:defRPr/>
            </a:lvl7pPr>
            <a:lvl8pPr indent="-342900" lvl="7" marL="3657600" algn="l">
              <a:spcBef>
                <a:spcPts val="700"/>
              </a:spcBef>
              <a:spcAft>
                <a:spcPts val="0"/>
              </a:spcAft>
              <a:buSzPts val="1800"/>
              <a:buChar char="•"/>
              <a:defRPr/>
            </a:lvl8pPr>
            <a:lvl9pPr indent="-342900" lvl="8" marL="4114800" algn="l">
              <a:spcBef>
                <a:spcPts val="700"/>
              </a:spcBef>
              <a:spcAft>
                <a:spcPts val="0"/>
              </a:spcAft>
              <a:buSzPts val="18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3" name="Shape 53"/>
        <p:cNvGrpSpPr/>
        <p:nvPr/>
      </p:nvGrpSpPr>
      <p:grpSpPr>
        <a:xfrm>
          <a:off x="0" y="0"/>
          <a:ext cx="0" cy="0"/>
          <a:chOff x="0" y="0"/>
          <a:chExt cx="0" cy="0"/>
        </a:xfrm>
      </p:grpSpPr>
      <p:sp>
        <p:nvSpPr>
          <p:cNvPr id="54" name="Google Shape;54;g2ec49c68a17_1_133"/>
          <p:cNvSpPr/>
          <p:nvPr/>
        </p:nvSpPr>
        <p:spPr>
          <a:xfrm>
            <a:off x="4572000" y="-33"/>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5" name="Google Shape;55;g2ec49c68a17_1_133"/>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56" name="Google Shape;56;g2ec49c68a17_1_133"/>
          <p:cNvSpPr txBox="1"/>
          <p:nvPr>
            <p:ph type="title"/>
          </p:nvPr>
        </p:nvSpPr>
        <p:spPr>
          <a:xfrm>
            <a:off x="265500" y="1239033"/>
            <a:ext cx="4045200" cy="2381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chemeClr val="lt2"/>
              </a:buClr>
              <a:buSzPts val="4200"/>
              <a:buNone/>
              <a:defRPr>
                <a:solidFill>
                  <a:schemeClr val="lt2"/>
                </a:solidFill>
              </a:defRPr>
            </a:lvl1pPr>
            <a:lvl2pPr lvl="1" rtl="0" algn="ctr">
              <a:spcBef>
                <a:spcPts val="0"/>
              </a:spcBef>
              <a:spcAft>
                <a:spcPts val="0"/>
              </a:spcAft>
              <a:buClr>
                <a:schemeClr val="lt2"/>
              </a:buClr>
              <a:buSzPts val="4200"/>
              <a:buNone/>
              <a:defRPr>
                <a:solidFill>
                  <a:schemeClr val="lt2"/>
                </a:solidFill>
              </a:defRPr>
            </a:lvl2pPr>
            <a:lvl3pPr lvl="2" rtl="0" algn="ctr">
              <a:spcBef>
                <a:spcPts val="0"/>
              </a:spcBef>
              <a:spcAft>
                <a:spcPts val="0"/>
              </a:spcAft>
              <a:buClr>
                <a:schemeClr val="lt2"/>
              </a:buClr>
              <a:buSzPts val="4200"/>
              <a:buNone/>
              <a:defRPr>
                <a:solidFill>
                  <a:schemeClr val="lt2"/>
                </a:solidFill>
              </a:defRPr>
            </a:lvl3pPr>
            <a:lvl4pPr lvl="3" rtl="0" algn="ctr">
              <a:spcBef>
                <a:spcPts val="0"/>
              </a:spcBef>
              <a:spcAft>
                <a:spcPts val="0"/>
              </a:spcAft>
              <a:buClr>
                <a:schemeClr val="lt2"/>
              </a:buClr>
              <a:buSzPts val="4200"/>
              <a:buNone/>
              <a:defRPr>
                <a:solidFill>
                  <a:schemeClr val="lt2"/>
                </a:solidFill>
              </a:defRPr>
            </a:lvl4pPr>
            <a:lvl5pPr lvl="4" rtl="0" algn="ctr">
              <a:spcBef>
                <a:spcPts val="0"/>
              </a:spcBef>
              <a:spcAft>
                <a:spcPts val="0"/>
              </a:spcAft>
              <a:buClr>
                <a:schemeClr val="lt2"/>
              </a:buClr>
              <a:buSzPts val="4200"/>
              <a:buNone/>
              <a:defRPr>
                <a:solidFill>
                  <a:schemeClr val="lt2"/>
                </a:solidFill>
              </a:defRPr>
            </a:lvl5pPr>
            <a:lvl6pPr lvl="5" rtl="0" algn="ctr">
              <a:spcBef>
                <a:spcPts val="0"/>
              </a:spcBef>
              <a:spcAft>
                <a:spcPts val="0"/>
              </a:spcAft>
              <a:buClr>
                <a:schemeClr val="lt2"/>
              </a:buClr>
              <a:buSzPts val="4200"/>
              <a:buNone/>
              <a:defRPr>
                <a:solidFill>
                  <a:schemeClr val="lt2"/>
                </a:solidFill>
              </a:defRPr>
            </a:lvl6pPr>
            <a:lvl7pPr lvl="6" rtl="0" algn="ctr">
              <a:spcBef>
                <a:spcPts val="0"/>
              </a:spcBef>
              <a:spcAft>
                <a:spcPts val="0"/>
              </a:spcAft>
              <a:buClr>
                <a:schemeClr val="lt2"/>
              </a:buClr>
              <a:buSzPts val="4200"/>
              <a:buNone/>
              <a:defRPr>
                <a:solidFill>
                  <a:schemeClr val="lt2"/>
                </a:solidFill>
              </a:defRPr>
            </a:lvl7pPr>
            <a:lvl8pPr lvl="7" rtl="0" algn="ctr">
              <a:spcBef>
                <a:spcPts val="0"/>
              </a:spcBef>
              <a:spcAft>
                <a:spcPts val="0"/>
              </a:spcAft>
              <a:buClr>
                <a:schemeClr val="lt2"/>
              </a:buClr>
              <a:buSzPts val="4200"/>
              <a:buNone/>
              <a:defRPr>
                <a:solidFill>
                  <a:schemeClr val="lt2"/>
                </a:solidFill>
              </a:defRPr>
            </a:lvl8pPr>
            <a:lvl9pPr lvl="8" rtl="0" algn="ctr">
              <a:spcBef>
                <a:spcPts val="0"/>
              </a:spcBef>
              <a:spcAft>
                <a:spcPts val="0"/>
              </a:spcAft>
              <a:buClr>
                <a:schemeClr val="lt2"/>
              </a:buClr>
              <a:buSzPts val="4200"/>
              <a:buNone/>
              <a:defRPr>
                <a:solidFill>
                  <a:schemeClr val="lt2"/>
                </a:solidFill>
              </a:defRPr>
            </a:lvl9pPr>
          </a:lstStyle>
          <a:p/>
        </p:txBody>
      </p:sp>
      <p:sp>
        <p:nvSpPr>
          <p:cNvPr id="57" name="Google Shape;57;g2ec49c68a17_1_133"/>
          <p:cNvSpPr txBox="1"/>
          <p:nvPr>
            <p:ph idx="1" type="subTitle"/>
          </p:nvPr>
        </p:nvSpPr>
        <p:spPr>
          <a:xfrm>
            <a:off x="265500" y="3692001"/>
            <a:ext cx="4045200" cy="20988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rtl="0"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rtl="0"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rtl="0"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rtl="0"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rtl="0"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rtl="0"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rtl="0"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rtl="0"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58" name="Google Shape;58;g2ec49c68a17_1_133"/>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0"/>
              </a:spcBef>
              <a:spcAft>
                <a:spcPts val="0"/>
              </a:spcAft>
              <a:buClr>
                <a:schemeClr val="lt1"/>
              </a:buClr>
              <a:buSzPts val="1400"/>
              <a:buChar char="○"/>
              <a:defRPr>
                <a:solidFill>
                  <a:schemeClr val="lt1"/>
                </a:solidFill>
              </a:defRPr>
            </a:lvl2pPr>
            <a:lvl3pPr indent="-317500" lvl="2" marL="1371600" rtl="0">
              <a:spcBef>
                <a:spcPts val="0"/>
              </a:spcBef>
              <a:spcAft>
                <a:spcPts val="0"/>
              </a:spcAft>
              <a:buClr>
                <a:schemeClr val="lt1"/>
              </a:buClr>
              <a:buSzPts val="1400"/>
              <a:buChar char="■"/>
              <a:defRPr>
                <a:solidFill>
                  <a:schemeClr val="lt1"/>
                </a:solidFill>
              </a:defRPr>
            </a:lvl3pPr>
            <a:lvl4pPr indent="-317500" lvl="3" marL="1828800" rtl="0">
              <a:spcBef>
                <a:spcPts val="0"/>
              </a:spcBef>
              <a:spcAft>
                <a:spcPts val="0"/>
              </a:spcAft>
              <a:buClr>
                <a:schemeClr val="lt1"/>
              </a:buClr>
              <a:buSzPts val="1400"/>
              <a:buChar char="●"/>
              <a:defRPr>
                <a:solidFill>
                  <a:schemeClr val="lt1"/>
                </a:solidFill>
              </a:defRPr>
            </a:lvl4pPr>
            <a:lvl5pPr indent="-317500" lvl="4" marL="2286000" rtl="0">
              <a:spcBef>
                <a:spcPts val="0"/>
              </a:spcBef>
              <a:spcAft>
                <a:spcPts val="0"/>
              </a:spcAft>
              <a:buClr>
                <a:schemeClr val="lt1"/>
              </a:buClr>
              <a:buSzPts val="1400"/>
              <a:buChar char="○"/>
              <a:defRPr>
                <a:solidFill>
                  <a:schemeClr val="lt1"/>
                </a:solidFill>
              </a:defRPr>
            </a:lvl5pPr>
            <a:lvl6pPr indent="-317500" lvl="5" marL="2743200" rtl="0">
              <a:spcBef>
                <a:spcPts val="0"/>
              </a:spcBef>
              <a:spcAft>
                <a:spcPts val="0"/>
              </a:spcAft>
              <a:buClr>
                <a:schemeClr val="lt1"/>
              </a:buClr>
              <a:buSzPts val="1400"/>
              <a:buChar char="■"/>
              <a:defRPr>
                <a:solidFill>
                  <a:schemeClr val="lt1"/>
                </a:solidFill>
              </a:defRPr>
            </a:lvl6pPr>
            <a:lvl7pPr indent="-317500" lvl="6" marL="3200400" rtl="0">
              <a:spcBef>
                <a:spcPts val="0"/>
              </a:spcBef>
              <a:spcAft>
                <a:spcPts val="0"/>
              </a:spcAft>
              <a:buClr>
                <a:schemeClr val="lt1"/>
              </a:buClr>
              <a:buSzPts val="1400"/>
              <a:buChar char="●"/>
              <a:defRPr>
                <a:solidFill>
                  <a:schemeClr val="lt1"/>
                </a:solidFill>
              </a:defRPr>
            </a:lvl7pPr>
            <a:lvl8pPr indent="-317500" lvl="7" marL="3657600" rtl="0">
              <a:spcBef>
                <a:spcPts val="0"/>
              </a:spcBef>
              <a:spcAft>
                <a:spcPts val="0"/>
              </a:spcAft>
              <a:buClr>
                <a:schemeClr val="lt1"/>
              </a:buClr>
              <a:buSzPts val="1400"/>
              <a:buChar char="○"/>
              <a:defRPr>
                <a:solidFill>
                  <a:schemeClr val="lt1"/>
                </a:solidFill>
              </a:defRPr>
            </a:lvl8pPr>
            <a:lvl9pPr indent="-317500" lvl="8" marL="4114800" rtl="0">
              <a:spcBef>
                <a:spcPts val="0"/>
              </a:spcBef>
              <a:spcAft>
                <a:spcPts val="0"/>
              </a:spcAft>
              <a:buClr>
                <a:schemeClr val="lt1"/>
              </a:buClr>
              <a:buSzPts val="1400"/>
              <a:buChar char="■"/>
              <a:defRPr>
                <a:solidFill>
                  <a:schemeClr val="lt1"/>
                </a:solidFill>
              </a:defRPr>
            </a:lvl9pPr>
          </a:lstStyle>
          <a:p/>
        </p:txBody>
      </p:sp>
      <p:sp>
        <p:nvSpPr>
          <p:cNvPr id="59" name="Google Shape;59;g2ec49c68a17_1_13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0" name="Shape 60"/>
        <p:cNvGrpSpPr/>
        <p:nvPr/>
      </p:nvGrpSpPr>
      <p:grpSpPr>
        <a:xfrm>
          <a:off x="0" y="0"/>
          <a:ext cx="0" cy="0"/>
          <a:chOff x="0" y="0"/>
          <a:chExt cx="0" cy="0"/>
        </a:xfrm>
      </p:grpSpPr>
      <p:sp>
        <p:nvSpPr>
          <p:cNvPr id="61" name="Google Shape;61;g2ec49c68a17_1_140"/>
          <p:cNvSpPr txBox="1"/>
          <p:nvPr>
            <p:ph idx="1" type="body"/>
          </p:nvPr>
        </p:nvSpPr>
        <p:spPr>
          <a:xfrm>
            <a:off x="319500" y="5625233"/>
            <a:ext cx="5998800" cy="7983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62" name="Google Shape;62;g2ec49c68a17_1_14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3" name="Shape 63"/>
        <p:cNvGrpSpPr/>
        <p:nvPr/>
      </p:nvGrpSpPr>
      <p:grpSpPr>
        <a:xfrm>
          <a:off x="0" y="0"/>
          <a:ext cx="0" cy="0"/>
          <a:chOff x="0" y="0"/>
          <a:chExt cx="0" cy="0"/>
        </a:xfrm>
      </p:grpSpPr>
      <p:sp>
        <p:nvSpPr>
          <p:cNvPr id="64" name="Google Shape;64;g2ec49c68a17_1_143"/>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2ec49c68a17_1_143"/>
          <p:cNvSpPr txBox="1"/>
          <p:nvPr>
            <p:ph hasCustomPrompt="1" type="title"/>
          </p:nvPr>
        </p:nvSpPr>
        <p:spPr>
          <a:xfrm>
            <a:off x="311700" y="1276167"/>
            <a:ext cx="8520600" cy="2838300"/>
          </a:xfrm>
          <a:prstGeom prst="rect">
            <a:avLst/>
          </a:prstGeom>
        </p:spPr>
        <p:txBody>
          <a:bodyPr anchorCtr="0" anchor="ctr" bIns="91425" lIns="91425" spcFirstLastPara="1" rIns="91425" wrap="square" tIns="91425">
            <a:normAutofit/>
          </a:bodyPr>
          <a:lstStyle>
            <a:lvl1pPr lvl="0" rtl="0" algn="ctr">
              <a:spcBef>
                <a:spcPts val="0"/>
              </a:spcBef>
              <a:spcAft>
                <a:spcPts val="0"/>
              </a:spcAft>
              <a:buClr>
                <a:schemeClr val="lt2"/>
              </a:buClr>
              <a:buSzPts val="16000"/>
              <a:buNone/>
              <a:defRPr sz="16000">
                <a:solidFill>
                  <a:schemeClr val="lt2"/>
                </a:solidFill>
              </a:defRPr>
            </a:lvl1pPr>
            <a:lvl2pPr lvl="1" rtl="0" algn="ctr">
              <a:spcBef>
                <a:spcPts val="0"/>
              </a:spcBef>
              <a:spcAft>
                <a:spcPts val="0"/>
              </a:spcAft>
              <a:buClr>
                <a:schemeClr val="lt2"/>
              </a:buClr>
              <a:buSzPts val="16000"/>
              <a:buNone/>
              <a:defRPr sz="16000">
                <a:solidFill>
                  <a:schemeClr val="lt2"/>
                </a:solidFill>
              </a:defRPr>
            </a:lvl2pPr>
            <a:lvl3pPr lvl="2" rtl="0" algn="ctr">
              <a:spcBef>
                <a:spcPts val="0"/>
              </a:spcBef>
              <a:spcAft>
                <a:spcPts val="0"/>
              </a:spcAft>
              <a:buClr>
                <a:schemeClr val="lt2"/>
              </a:buClr>
              <a:buSzPts val="16000"/>
              <a:buNone/>
              <a:defRPr sz="16000">
                <a:solidFill>
                  <a:schemeClr val="lt2"/>
                </a:solidFill>
              </a:defRPr>
            </a:lvl3pPr>
            <a:lvl4pPr lvl="3" rtl="0" algn="ctr">
              <a:spcBef>
                <a:spcPts val="0"/>
              </a:spcBef>
              <a:spcAft>
                <a:spcPts val="0"/>
              </a:spcAft>
              <a:buClr>
                <a:schemeClr val="lt2"/>
              </a:buClr>
              <a:buSzPts val="16000"/>
              <a:buNone/>
              <a:defRPr sz="16000">
                <a:solidFill>
                  <a:schemeClr val="lt2"/>
                </a:solidFill>
              </a:defRPr>
            </a:lvl4pPr>
            <a:lvl5pPr lvl="4" rtl="0" algn="ctr">
              <a:spcBef>
                <a:spcPts val="0"/>
              </a:spcBef>
              <a:spcAft>
                <a:spcPts val="0"/>
              </a:spcAft>
              <a:buClr>
                <a:schemeClr val="lt2"/>
              </a:buClr>
              <a:buSzPts val="16000"/>
              <a:buNone/>
              <a:defRPr sz="16000">
                <a:solidFill>
                  <a:schemeClr val="lt2"/>
                </a:solidFill>
              </a:defRPr>
            </a:lvl5pPr>
            <a:lvl6pPr lvl="5" rtl="0" algn="ctr">
              <a:spcBef>
                <a:spcPts val="0"/>
              </a:spcBef>
              <a:spcAft>
                <a:spcPts val="0"/>
              </a:spcAft>
              <a:buClr>
                <a:schemeClr val="lt2"/>
              </a:buClr>
              <a:buSzPts val="16000"/>
              <a:buNone/>
              <a:defRPr sz="16000">
                <a:solidFill>
                  <a:schemeClr val="lt2"/>
                </a:solidFill>
              </a:defRPr>
            </a:lvl6pPr>
            <a:lvl7pPr lvl="6" rtl="0" algn="ctr">
              <a:spcBef>
                <a:spcPts val="0"/>
              </a:spcBef>
              <a:spcAft>
                <a:spcPts val="0"/>
              </a:spcAft>
              <a:buClr>
                <a:schemeClr val="lt2"/>
              </a:buClr>
              <a:buSzPts val="16000"/>
              <a:buNone/>
              <a:defRPr sz="16000">
                <a:solidFill>
                  <a:schemeClr val="lt2"/>
                </a:solidFill>
              </a:defRPr>
            </a:lvl7pPr>
            <a:lvl8pPr lvl="7" rtl="0" algn="ctr">
              <a:spcBef>
                <a:spcPts val="0"/>
              </a:spcBef>
              <a:spcAft>
                <a:spcPts val="0"/>
              </a:spcAft>
              <a:buClr>
                <a:schemeClr val="lt2"/>
              </a:buClr>
              <a:buSzPts val="16000"/>
              <a:buNone/>
              <a:defRPr sz="16000">
                <a:solidFill>
                  <a:schemeClr val="lt2"/>
                </a:solidFill>
              </a:defRPr>
            </a:lvl8pPr>
            <a:lvl9pPr lvl="8" rtl="0" algn="ctr">
              <a:spcBef>
                <a:spcPts val="0"/>
              </a:spcBef>
              <a:spcAft>
                <a:spcPts val="0"/>
              </a:spcAft>
              <a:buClr>
                <a:schemeClr val="lt2"/>
              </a:buClr>
              <a:buSzPts val="16000"/>
              <a:buNone/>
              <a:defRPr sz="16000">
                <a:solidFill>
                  <a:schemeClr val="lt2"/>
                </a:solidFill>
              </a:defRPr>
            </a:lvl9pPr>
          </a:lstStyle>
          <a:p>
            <a:r>
              <a:t>xx%</a:t>
            </a:r>
          </a:p>
        </p:txBody>
      </p:sp>
      <p:sp>
        <p:nvSpPr>
          <p:cNvPr id="66" name="Google Shape;66;g2ec49c68a17_1_143"/>
          <p:cNvSpPr txBox="1"/>
          <p:nvPr>
            <p:ph idx="1" type="body"/>
          </p:nvPr>
        </p:nvSpPr>
        <p:spPr>
          <a:xfrm>
            <a:off x="311700" y="4216000"/>
            <a:ext cx="8520600" cy="14289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67" name="Google Shape;67;g2ec49c68a17_1_14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8" name="Shape 68"/>
        <p:cNvGrpSpPr/>
        <p:nvPr/>
      </p:nvGrpSpPr>
      <p:grpSpPr>
        <a:xfrm>
          <a:off x="0" y="0"/>
          <a:ext cx="0" cy="0"/>
          <a:chOff x="0" y="0"/>
          <a:chExt cx="0" cy="0"/>
        </a:xfrm>
      </p:grpSpPr>
      <p:sp>
        <p:nvSpPr>
          <p:cNvPr id="69" name="Google Shape;69;g2ec49c68a17_1_14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p:cSld name="Default">
    <p:spTree>
      <p:nvGrpSpPr>
        <p:cNvPr id="70" name="Shape 70"/>
        <p:cNvGrpSpPr/>
        <p:nvPr/>
      </p:nvGrpSpPr>
      <p:grpSpPr>
        <a:xfrm>
          <a:off x="0" y="0"/>
          <a:ext cx="0" cy="0"/>
          <a:chOff x="0" y="0"/>
          <a:chExt cx="0" cy="0"/>
        </a:xfrm>
      </p:grpSpPr>
      <p:sp>
        <p:nvSpPr>
          <p:cNvPr id="71" name="Google Shape;71;g2ec49c68a17_1_150"/>
          <p:cNvSpPr txBox="1"/>
          <p:nvPr>
            <p:ph idx="12" type="sldNum"/>
          </p:nvPr>
        </p:nvSpPr>
        <p:spPr>
          <a:xfrm>
            <a:off x="6553200" y="6245225"/>
            <a:ext cx="2133600" cy="307800"/>
          </a:xfrm>
          <a:prstGeom prst="rect">
            <a:avLst/>
          </a:prstGeom>
          <a:noFill/>
          <a:ln>
            <a:noFill/>
          </a:ln>
        </p:spPr>
        <p:txBody>
          <a:bodyPr anchorCtr="0" anchor="t" bIns="45700" lIns="45700" spcFirstLastPara="1" rIns="45700" wrap="square" tIns="45700">
            <a:spAutoFit/>
          </a:bodyPr>
          <a:lstStyle>
            <a:lvl1pPr indent="0" lvl="0" marL="0" rtl="0" algn="r">
              <a:spcBef>
                <a:spcPts val="0"/>
              </a:spcBef>
              <a:buNone/>
              <a:defRPr sz="1400"/>
            </a:lvl1pPr>
            <a:lvl2pPr indent="0" lvl="1" marL="0" rtl="0" algn="r">
              <a:spcBef>
                <a:spcPts val="0"/>
              </a:spcBef>
              <a:buNone/>
              <a:defRPr sz="1400"/>
            </a:lvl2pPr>
            <a:lvl3pPr indent="0" lvl="2" marL="0" rtl="0" algn="r">
              <a:spcBef>
                <a:spcPts val="0"/>
              </a:spcBef>
              <a:buNone/>
              <a:defRPr sz="1400"/>
            </a:lvl3pPr>
            <a:lvl4pPr indent="0" lvl="3" marL="0" rtl="0" algn="r">
              <a:spcBef>
                <a:spcPts val="0"/>
              </a:spcBef>
              <a:buNone/>
              <a:defRPr sz="1400"/>
            </a:lvl4pPr>
            <a:lvl5pPr indent="0" lvl="4" marL="0" rtl="0" algn="r">
              <a:spcBef>
                <a:spcPts val="0"/>
              </a:spcBef>
              <a:buNone/>
              <a:defRPr sz="1400"/>
            </a:lvl5pPr>
            <a:lvl6pPr indent="0" lvl="5" marL="0" rtl="0" algn="r">
              <a:spcBef>
                <a:spcPts val="0"/>
              </a:spcBef>
              <a:buNone/>
              <a:defRPr sz="1400"/>
            </a:lvl6pPr>
            <a:lvl7pPr indent="0" lvl="6" marL="0" rtl="0" algn="r">
              <a:spcBef>
                <a:spcPts val="0"/>
              </a:spcBef>
              <a:buNone/>
              <a:defRPr sz="1400"/>
            </a:lvl7pPr>
            <a:lvl8pPr indent="0" lvl="7" marL="0" rtl="0" algn="r">
              <a:spcBef>
                <a:spcPts val="0"/>
              </a:spcBef>
              <a:buNone/>
              <a:defRPr sz="1400"/>
            </a:lvl8pPr>
            <a:lvl9pPr indent="0" lvl="8" marL="0" rtl="0" algn="r">
              <a:spcBef>
                <a:spcPts val="0"/>
              </a:spcBef>
              <a:buNone/>
              <a:defRPr sz="1400"/>
            </a:lvl9pPr>
          </a:lstStyle>
          <a:p>
            <a:pPr indent="0" lvl="0" marL="0" rtl="0" algn="r">
              <a:spcBef>
                <a:spcPts val="0"/>
              </a:spcBef>
              <a:spcAft>
                <a:spcPts val="0"/>
              </a:spcAft>
              <a:buNone/>
            </a:pPr>
            <a:fld id="{00000000-1234-1234-1234-123412341234}" type="slidenum">
              <a:rPr lang="en-US"/>
              <a:t>‹#›</a:t>
            </a:fld>
            <a:endParaRPr sz="1000"/>
          </a:p>
        </p:txBody>
      </p:sp>
      <p:sp>
        <p:nvSpPr>
          <p:cNvPr id="72" name="Google Shape;72;g2ec49c68a17_1_150"/>
          <p:cNvSpPr txBox="1"/>
          <p:nvPr>
            <p:ph type="title"/>
          </p:nvPr>
        </p:nvSpPr>
        <p:spPr>
          <a:xfrm>
            <a:off x="457200" y="92074"/>
            <a:ext cx="8229600" cy="1508100"/>
          </a:xfrm>
          <a:prstGeom prst="rect">
            <a:avLst/>
          </a:prstGeom>
          <a:noFill/>
          <a:ln>
            <a:noFill/>
          </a:ln>
        </p:spPr>
        <p:txBody>
          <a:bodyPr anchorCtr="0" anchor="ctr" bIns="45700" lIns="45700" spcFirstLastPara="1" rIns="45700" wrap="square" tIns="45700">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73" name="Google Shape;73;g2ec49c68a17_1_150"/>
          <p:cNvSpPr txBox="1"/>
          <p:nvPr>
            <p:ph idx="1" type="body"/>
          </p:nvPr>
        </p:nvSpPr>
        <p:spPr>
          <a:xfrm>
            <a:off x="457200" y="1600200"/>
            <a:ext cx="8229600" cy="5257800"/>
          </a:xfrm>
          <a:prstGeom prst="rect">
            <a:avLst/>
          </a:prstGeom>
          <a:noFill/>
          <a:ln>
            <a:noFill/>
          </a:ln>
        </p:spPr>
        <p:txBody>
          <a:bodyPr anchorCtr="0" anchor="t" bIns="45700" lIns="45700" spcFirstLastPara="1" rIns="45700" wrap="square" tIns="45700">
            <a:normAutofit/>
          </a:bodyPr>
          <a:lstStyle>
            <a:lvl1pPr indent="-342900" lvl="0" marL="457200" rtl="0" algn="l">
              <a:spcBef>
                <a:spcPts val="700"/>
              </a:spcBef>
              <a:spcAft>
                <a:spcPts val="0"/>
              </a:spcAft>
              <a:buSzPts val="1800"/>
              <a:buChar char="●"/>
              <a:defRPr/>
            </a:lvl1pPr>
            <a:lvl2pPr indent="-342900" lvl="1" marL="914400" rtl="0" algn="l">
              <a:spcBef>
                <a:spcPts val="1200"/>
              </a:spcBef>
              <a:spcAft>
                <a:spcPts val="0"/>
              </a:spcAft>
              <a:buSzPts val="1800"/>
              <a:buChar char="○"/>
              <a:defRPr/>
            </a:lvl2pPr>
            <a:lvl3pPr indent="-342900" lvl="2" marL="1371600" rtl="0" algn="l">
              <a:spcBef>
                <a:spcPts val="1200"/>
              </a:spcBef>
              <a:spcAft>
                <a:spcPts val="0"/>
              </a:spcAft>
              <a:buSzPts val="1800"/>
              <a:buChar char="■"/>
              <a:defRPr/>
            </a:lvl3pPr>
            <a:lvl4pPr indent="-342900" lvl="3" marL="1828800" rtl="0" algn="l">
              <a:spcBef>
                <a:spcPts val="1200"/>
              </a:spcBef>
              <a:spcAft>
                <a:spcPts val="0"/>
              </a:spcAft>
              <a:buSzPts val="1800"/>
              <a:buChar char="●"/>
              <a:defRPr/>
            </a:lvl4pPr>
            <a:lvl5pPr indent="-342900" lvl="4" marL="2286000" rtl="0" algn="l">
              <a:spcBef>
                <a:spcPts val="1200"/>
              </a:spcBef>
              <a:spcAft>
                <a:spcPts val="0"/>
              </a:spcAft>
              <a:buSzPts val="1800"/>
              <a:buChar char="○"/>
              <a:defRPr/>
            </a:lvl5pPr>
            <a:lvl6pPr indent="-342900" lvl="5" marL="2743200" rtl="0" algn="l">
              <a:spcBef>
                <a:spcPts val="1200"/>
              </a:spcBef>
              <a:spcAft>
                <a:spcPts val="0"/>
              </a:spcAft>
              <a:buSzPts val="1800"/>
              <a:buChar char="■"/>
              <a:defRPr/>
            </a:lvl6pPr>
            <a:lvl7pPr indent="-342900" lvl="6" marL="3200400" rtl="0" algn="l">
              <a:spcBef>
                <a:spcPts val="1200"/>
              </a:spcBef>
              <a:spcAft>
                <a:spcPts val="0"/>
              </a:spcAft>
              <a:buSzPts val="1800"/>
              <a:buChar char="●"/>
              <a:defRPr/>
            </a:lvl7pPr>
            <a:lvl8pPr indent="-342900" lvl="7" marL="3657600" rtl="0" algn="l">
              <a:spcBef>
                <a:spcPts val="1200"/>
              </a:spcBef>
              <a:spcAft>
                <a:spcPts val="0"/>
              </a:spcAft>
              <a:buSzPts val="1800"/>
              <a:buChar char="○"/>
              <a:defRPr/>
            </a:lvl8pPr>
            <a:lvl9pPr indent="-342900" lvl="8" marL="4114800" rtl="0" algn="l">
              <a:spcBef>
                <a:spcPts val="1200"/>
              </a:spcBef>
              <a:spcAft>
                <a:spcPts val="1200"/>
              </a:spcAft>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74" name="Shape 74"/>
        <p:cNvGrpSpPr/>
        <p:nvPr/>
      </p:nvGrpSpPr>
      <p:grpSpPr>
        <a:xfrm>
          <a:off x="0" y="0"/>
          <a:ext cx="0" cy="0"/>
          <a:chOff x="0" y="0"/>
          <a:chExt cx="0" cy="0"/>
        </a:xfrm>
      </p:grpSpPr>
      <p:sp>
        <p:nvSpPr>
          <p:cNvPr id="75" name="Google Shape;75;g2ec49c68a17_1_15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76" name="Google Shape;76;g2ec49c68a17_1_154"/>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1200"/>
              </a:spcBef>
              <a:spcAft>
                <a:spcPts val="0"/>
              </a:spcAft>
              <a:buClr>
                <a:schemeClr val="dk1"/>
              </a:buClr>
              <a:buSzPts val="1800"/>
              <a:buChar char="●"/>
              <a:defRPr/>
            </a:lvl7pPr>
            <a:lvl8pPr indent="-342900" lvl="7" marL="3657600" rtl="0" algn="l">
              <a:lnSpc>
                <a:spcPct val="90000"/>
              </a:lnSpc>
              <a:spcBef>
                <a:spcPts val="1200"/>
              </a:spcBef>
              <a:spcAft>
                <a:spcPts val="0"/>
              </a:spcAft>
              <a:buClr>
                <a:schemeClr val="dk1"/>
              </a:buClr>
              <a:buSzPts val="1800"/>
              <a:buChar char="○"/>
              <a:defRPr/>
            </a:lvl8pPr>
            <a:lvl9pPr indent="-342900" lvl="8" marL="4114800" rtl="0" algn="l">
              <a:lnSpc>
                <a:spcPct val="90000"/>
              </a:lnSpc>
              <a:spcBef>
                <a:spcPts val="1200"/>
              </a:spcBef>
              <a:spcAft>
                <a:spcPts val="1200"/>
              </a:spcAft>
              <a:buClr>
                <a:schemeClr val="dk1"/>
              </a:buClr>
              <a:buSzPts val="1800"/>
              <a:buChar char="■"/>
              <a:defRPr/>
            </a:lvl9pPr>
          </a:lstStyle>
          <a:p/>
        </p:txBody>
      </p:sp>
      <p:sp>
        <p:nvSpPr>
          <p:cNvPr id="77" name="Google Shape;77;g2ec49c68a17_1_154"/>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8" name="Google Shape;78;g2ec49c68a17_1_154"/>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9" name="Google Shape;79;g2ec49c68a17_1_154"/>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000">
              <a:latin typeface="Economica"/>
              <a:ea typeface="Economica"/>
              <a:cs typeface="Economica"/>
              <a:sym typeface="Economic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p:cSld name="Default">
    <p:spTree>
      <p:nvGrpSpPr>
        <p:cNvPr id="13" name="Shape 13"/>
        <p:cNvGrpSpPr/>
        <p:nvPr/>
      </p:nvGrpSpPr>
      <p:grpSpPr>
        <a:xfrm>
          <a:off x="0" y="0"/>
          <a:ext cx="0" cy="0"/>
          <a:chOff x="0" y="0"/>
          <a:chExt cx="0" cy="0"/>
        </a:xfrm>
      </p:grpSpPr>
      <p:sp>
        <p:nvSpPr>
          <p:cNvPr id="14" name="Google Shape;14;p21"/>
          <p:cNvSpPr txBox="1"/>
          <p:nvPr>
            <p:ph idx="12" type="sldNum"/>
          </p:nvPr>
        </p:nvSpPr>
        <p:spPr>
          <a:xfrm>
            <a:off x="6553200" y="6245225"/>
            <a:ext cx="2133600" cy="288824"/>
          </a:xfrm>
          <a:prstGeom prst="rect">
            <a:avLst/>
          </a:prstGeom>
          <a:noFill/>
          <a:ln>
            <a:noFill/>
          </a:ln>
        </p:spPr>
        <p:txBody>
          <a:bodyPr anchorCtr="0" anchor="t" bIns="45700" lIns="45700" spcFirstLastPara="1" rIns="45700" wrap="square" tIns="45700">
            <a:spAutoFit/>
          </a:bodyPr>
          <a:lstStyle>
            <a:lvl1pPr indent="0" lvl="0" marL="0" algn="r">
              <a:spcBef>
                <a:spcPts val="0"/>
              </a:spcBef>
              <a:buNone/>
              <a:defRPr sz="1400"/>
            </a:lvl1pPr>
            <a:lvl2pPr indent="0" lvl="1" marL="0" algn="r">
              <a:spcBef>
                <a:spcPts val="0"/>
              </a:spcBef>
              <a:buNone/>
              <a:defRPr sz="1400"/>
            </a:lvl2pPr>
            <a:lvl3pPr indent="0" lvl="2" marL="0" algn="r">
              <a:spcBef>
                <a:spcPts val="0"/>
              </a:spcBef>
              <a:buNone/>
              <a:defRPr sz="1400"/>
            </a:lvl3pPr>
            <a:lvl4pPr indent="0" lvl="3" marL="0" algn="r">
              <a:spcBef>
                <a:spcPts val="0"/>
              </a:spcBef>
              <a:buNone/>
              <a:defRPr sz="1400"/>
            </a:lvl4pPr>
            <a:lvl5pPr indent="0" lvl="4" marL="0" algn="r">
              <a:spcBef>
                <a:spcPts val="0"/>
              </a:spcBef>
              <a:buNone/>
              <a:defRPr sz="1400"/>
            </a:lvl5pPr>
            <a:lvl6pPr indent="0" lvl="5" marL="0" algn="r">
              <a:spcBef>
                <a:spcPts val="0"/>
              </a:spcBef>
              <a:buNone/>
              <a:defRPr sz="1400"/>
            </a:lvl6pPr>
            <a:lvl7pPr indent="0" lvl="6" marL="0" algn="r">
              <a:spcBef>
                <a:spcPts val="0"/>
              </a:spcBef>
              <a:buNone/>
              <a:defRPr sz="1400"/>
            </a:lvl7pPr>
            <a:lvl8pPr indent="0" lvl="7" marL="0" algn="r">
              <a:spcBef>
                <a:spcPts val="0"/>
              </a:spcBef>
              <a:buNone/>
              <a:defRPr sz="1400"/>
            </a:lvl8pPr>
            <a:lvl9pPr indent="0" lvl="8" marL="0" algn="r">
              <a:spcBef>
                <a:spcPts val="0"/>
              </a:spcBef>
              <a:buNone/>
              <a:defRPr sz="1400"/>
            </a:lvl9pPr>
          </a:lstStyle>
          <a:p>
            <a:pPr indent="0" lvl="0" marL="0" rtl="0" algn="r">
              <a:spcBef>
                <a:spcPts val="0"/>
              </a:spcBef>
              <a:spcAft>
                <a:spcPts val="0"/>
              </a:spcAft>
              <a:buNone/>
            </a:pPr>
            <a:fld id="{00000000-1234-1234-1234-123412341234}" type="slidenum">
              <a:rPr lang="en-US"/>
              <a:t>‹#›</a:t>
            </a:fld>
            <a:endParaRPr/>
          </a:p>
        </p:txBody>
      </p:sp>
      <p:sp>
        <p:nvSpPr>
          <p:cNvPr id="15" name="Google Shape;15;p21"/>
          <p:cNvSpPr txBox="1"/>
          <p:nvPr>
            <p:ph type="title"/>
          </p:nvPr>
        </p:nvSpPr>
        <p:spPr>
          <a:xfrm>
            <a:off x="457200" y="92074"/>
            <a:ext cx="8229600" cy="1508127"/>
          </a:xfrm>
          <a:prstGeom prst="rect">
            <a:avLst/>
          </a:prstGeom>
          <a:noFill/>
          <a:ln>
            <a:noFill/>
          </a:ln>
        </p:spPr>
        <p:txBody>
          <a:bodyPr anchorCtr="0" anchor="ctr" bIns="45700" lIns="45700" spcFirstLastPara="1" rIns="45700"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 name="Google Shape;16;p21"/>
          <p:cNvSpPr txBox="1"/>
          <p:nvPr>
            <p:ph idx="1" type="body"/>
          </p:nvPr>
        </p:nvSpPr>
        <p:spPr>
          <a:xfrm>
            <a:off x="457200" y="1600200"/>
            <a:ext cx="8229600" cy="5257800"/>
          </a:xfrm>
          <a:prstGeom prst="rect">
            <a:avLst/>
          </a:prstGeom>
          <a:noFill/>
          <a:ln>
            <a:noFill/>
          </a:ln>
        </p:spPr>
        <p:txBody>
          <a:bodyPr anchorCtr="0" anchor="t" bIns="45700" lIns="45700" spcFirstLastPara="1" rIns="45700" wrap="square" tIns="45700">
            <a:noAutofit/>
          </a:bodyPr>
          <a:lstStyle>
            <a:lvl1pPr indent="-342900" lvl="0" marL="457200" algn="l">
              <a:spcBef>
                <a:spcPts val="700"/>
              </a:spcBef>
              <a:spcAft>
                <a:spcPts val="0"/>
              </a:spcAft>
              <a:buSzPts val="1800"/>
              <a:buChar char="»"/>
              <a:defRPr/>
            </a:lvl1pPr>
            <a:lvl2pPr indent="-342900" lvl="1" marL="914400" algn="l">
              <a:spcBef>
                <a:spcPts val="700"/>
              </a:spcBef>
              <a:spcAft>
                <a:spcPts val="0"/>
              </a:spcAft>
              <a:buSzPts val="1800"/>
              <a:buChar char="–"/>
              <a:defRPr/>
            </a:lvl2pPr>
            <a:lvl3pPr indent="-342900" lvl="2" marL="1371600" algn="l">
              <a:spcBef>
                <a:spcPts val="700"/>
              </a:spcBef>
              <a:spcAft>
                <a:spcPts val="0"/>
              </a:spcAft>
              <a:buSzPts val="1800"/>
              <a:buChar char="•"/>
              <a:defRPr/>
            </a:lvl3pPr>
            <a:lvl4pPr indent="-342900" lvl="3" marL="1828800" algn="l">
              <a:spcBef>
                <a:spcPts val="700"/>
              </a:spcBef>
              <a:spcAft>
                <a:spcPts val="0"/>
              </a:spcAft>
              <a:buSzPts val="1800"/>
              <a:buChar char="–"/>
              <a:defRPr/>
            </a:lvl4pPr>
            <a:lvl5pPr indent="-342900" lvl="4" marL="2286000" algn="l">
              <a:spcBef>
                <a:spcPts val="700"/>
              </a:spcBef>
              <a:spcAft>
                <a:spcPts val="0"/>
              </a:spcAft>
              <a:buSzPts val="1800"/>
              <a:buChar char="»"/>
              <a:defRPr/>
            </a:lvl5pPr>
            <a:lvl6pPr indent="-342900" lvl="5" marL="2743200" algn="l">
              <a:spcBef>
                <a:spcPts val="700"/>
              </a:spcBef>
              <a:spcAft>
                <a:spcPts val="0"/>
              </a:spcAft>
              <a:buSzPts val="1800"/>
              <a:buChar char="•"/>
              <a:defRPr/>
            </a:lvl6pPr>
            <a:lvl7pPr indent="-342900" lvl="6" marL="3200400" algn="l">
              <a:spcBef>
                <a:spcPts val="700"/>
              </a:spcBef>
              <a:spcAft>
                <a:spcPts val="0"/>
              </a:spcAft>
              <a:buSzPts val="1800"/>
              <a:buChar char="•"/>
              <a:defRPr/>
            </a:lvl7pPr>
            <a:lvl8pPr indent="-342900" lvl="7" marL="3657600" algn="l">
              <a:spcBef>
                <a:spcPts val="700"/>
              </a:spcBef>
              <a:spcAft>
                <a:spcPts val="0"/>
              </a:spcAft>
              <a:buSzPts val="1800"/>
              <a:buChar char="•"/>
              <a:defRPr/>
            </a:lvl8pPr>
            <a:lvl9pPr indent="-342900" lvl="8" marL="4114800" algn="l">
              <a:spcBef>
                <a:spcPts val="700"/>
              </a:spcBef>
              <a:spcAft>
                <a:spcPts val="0"/>
              </a:spcAft>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g2ec49c68a17_1_101"/>
          <p:cNvSpPr/>
          <p:nvPr/>
        </p:nvSpPr>
        <p:spPr>
          <a:xfrm>
            <a:off x="2744013" y="10089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23" name="Google Shape;23;g2ec49c68a17_1_101"/>
          <p:cNvSpPr/>
          <p:nvPr/>
        </p:nvSpPr>
        <p:spPr>
          <a:xfrm rot="10800000">
            <a:off x="5318350" y="43556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24" name="Google Shape;24;g2ec49c68a17_1_101"/>
          <p:cNvSpPr txBox="1"/>
          <p:nvPr>
            <p:ph type="ctrTitle"/>
          </p:nvPr>
        </p:nvSpPr>
        <p:spPr>
          <a:xfrm>
            <a:off x="3044700" y="1925674"/>
            <a:ext cx="3054600" cy="2049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25" name="Google Shape;25;g2ec49c68a17_1_101"/>
          <p:cNvSpPr txBox="1"/>
          <p:nvPr>
            <p:ph idx="1" type="subTitle"/>
          </p:nvPr>
        </p:nvSpPr>
        <p:spPr>
          <a:xfrm>
            <a:off x="3044700" y="4155440"/>
            <a:ext cx="3054600" cy="9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rtl="0"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rtl="0"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rtl="0"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rtl="0"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rtl="0"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rtl="0"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rtl="0"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rtl="0"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26" name="Google Shape;26;g2ec49c68a17_1_10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g2ec49c68a17_1_107"/>
          <p:cNvSpPr/>
          <p:nvPr/>
        </p:nvSpPr>
        <p:spPr>
          <a:xfrm flipH="1">
            <a:off x="7595938" y="6136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29" name="Google Shape;29;g2ec49c68a17_1_107"/>
          <p:cNvSpPr/>
          <p:nvPr/>
        </p:nvSpPr>
        <p:spPr>
          <a:xfrm flipH="1" rot="10800000">
            <a:off x="466425" y="47444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30" name="Google Shape;30;g2ec49c68a17_1_107"/>
          <p:cNvSpPr txBox="1"/>
          <p:nvPr>
            <p:ph type="title"/>
          </p:nvPr>
        </p:nvSpPr>
        <p:spPr>
          <a:xfrm>
            <a:off x="773700" y="2408600"/>
            <a:ext cx="7596600" cy="20409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31" name="Google Shape;31;g2ec49c68a17_1_10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32" name="Shape 32"/>
        <p:cNvGrpSpPr/>
        <p:nvPr/>
      </p:nvGrpSpPr>
      <p:grpSpPr>
        <a:xfrm>
          <a:off x="0" y="0"/>
          <a:ext cx="0" cy="0"/>
          <a:chOff x="0" y="0"/>
          <a:chExt cx="0" cy="0"/>
        </a:xfrm>
      </p:grpSpPr>
      <p:sp>
        <p:nvSpPr>
          <p:cNvPr id="33" name="Google Shape;33;g2ec49c68a17_1_112"/>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g2ec49c68a17_1_112"/>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35" name="Google Shape;35;g2ec49c68a17_1_112"/>
          <p:cNvSpPr txBox="1"/>
          <p:nvPr>
            <p:ph idx="1" type="body"/>
          </p:nvPr>
        </p:nvSpPr>
        <p:spPr>
          <a:xfrm>
            <a:off x="311700" y="1633633"/>
            <a:ext cx="8520600" cy="44721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36" name="Google Shape;36;g2ec49c68a17_1_1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7" name="Shape 37"/>
        <p:cNvGrpSpPr/>
        <p:nvPr/>
      </p:nvGrpSpPr>
      <p:grpSpPr>
        <a:xfrm>
          <a:off x="0" y="0"/>
          <a:ext cx="0" cy="0"/>
          <a:chOff x="0" y="0"/>
          <a:chExt cx="0" cy="0"/>
        </a:xfrm>
      </p:grpSpPr>
      <p:sp>
        <p:nvSpPr>
          <p:cNvPr id="38" name="Google Shape;38;g2ec49c68a17_1_117"/>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39" name="Google Shape;39;g2ec49c68a17_1_117"/>
          <p:cNvSpPr txBox="1"/>
          <p:nvPr>
            <p:ph idx="1" type="body"/>
          </p:nvPr>
        </p:nvSpPr>
        <p:spPr>
          <a:xfrm>
            <a:off x="311700" y="1633633"/>
            <a:ext cx="3999900" cy="44721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40" name="Google Shape;40;g2ec49c68a17_1_117"/>
          <p:cNvSpPr txBox="1"/>
          <p:nvPr>
            <p:ph idx="2" type="body"/>
          </p:nvPr>
        </p:nvSpPr>
        <p:spPr>
          <a:xfrm>
            <a:off x="4832400" y="1633633"/>
            <a:ext cx="3999900" cy="44721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41" name="Google Shape;41;g2ec49c68a17_1_11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2" name="Shape 42"/>
        <p:cNvGrpSpPr/>
        <p:nvPr/>
      </p:nvGrpSpPr>
      <p:grpSpPr>
        <a:xfrm>
          <a:off x="0" y="0"/>
          <a:ext cx="0" cy="0"/>
          <a:chOff x="0" y="0"/>
          <a:chExt cx="0" cy="0"/>
        </a:xfrm>
      </p:grpSpPr>
      <p:sp>
        <p:nvSpPr>
          <p:cNvPr id="43" name="Google Shape;43;g2ec49c68a17_1_122"/>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44" name="Google Shape;44;g2ec49c68a17_1_12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5" name="Shape 45"/>
        <p:cNvGrpSpPr/>
        <p:nvPr/>
      </p:nvGrpSpPr>
      <p:grpSpPr>
        <a:xfrm>
          <a:off x="0" y="0"/>
          <a:ext cx="0" cy="0"/>
          <a:chOff x="0" y="0"/>
          <a:chExt cx="0" cy="0"/>
        </a:xfrm>
      </p:grpSpPr>
      <p:sp>
        <p:nvSpPr>
          <p:cNvPr id="46" name="Google Shape;46;g2ec49c68a17_1_125"/>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47" name="Google Shape;47;g2ec49c68a17_1_125"/>
          <p:cNvSpPr txBox="1"/>
          <p:nvPr>
            <p:ph idx="1" type="body"/>
          </p:nvPr>
        </p:nvSpPr>
        <p:spPr>
          <a:xfrm>
            <a:off x="311700" y="1865867"/>
            <a:ext cx="2808000" cy="37131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48" name="Google Shape;48;g2ec49c68a17_1_12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9" name="Shape 49"/>
        <p:cNvGrpSpPr/>
        <p:nvPr/>
      </p:nvGrpSpPr>
      <p:grpSpPr>
        <a:xfrm>
          <a:off x="0" y="0"/>
          <a:ext cx="0" cy="0"/>
          <a:chOff x="0" y="0"/>
          <a:chExt cx="0" cy="0"/>
        </a:xfrm>
      </p:grpSpPr>
      <p:sp>
        <p:nvSpPr>
          <p:cNvPr id="50" name="Google Shape;50;g2ec49c68a17_1_129"/>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g2ec49c68a17_1_129"/>
          <p:cNvSpPr txBox="1"/>
          <p:nvPr>
            <p:ph type="title"/>
          </p:nvPr>
        </p:nvSpPr>
        <p:spPr>
          <a:xfrm>
            <a:off x="490250" y="600200"/>
            <a:ext cx="5878800" cy="54543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52" name="Google Shape;52;g2ec49c68a17_1_12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0" Type="http://schemas.openxmlformats.org/officeDocument/2006/relationships/slideLayout" Target="../slideLayouts/slideLayout12.xml"/><Relationship Id="rId13" Type="http://schemas.openxmlformats.org/officeDocument/2006/relationships/slideLayout" Target="../slideLayouts/slideLayout15.xml"/><Relationship Id="rId12" Type="http://schemas.openxmlformats.org/officeDocument/2006/relationships/slideLayout" Target="../slideLayouts/slideLayout14.xml"/><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3.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9"/>
          <p:cNvSpPr txBox="1"/>
          <p:nvPr>
            <p:ph idx="12" type="sldNum"/>
          </p:nvPr>
        </p:nvSpPr>
        <p:spPr>
          <a:xfrm>
            <a:off x="6553200" y="6245225"/>
            <a:ext cx="2133600" cy="288824"/>
          </a:xfrm>
          <a:prstGeom prst="rect">
            <a:avLst/>
          </a:prstGeom>
          <a:noFill/>
          <a:ln>
            <a:noFill/>
          </a:ln>
        </p:spPr>
        <p:txBody>
          <a:bodyPr anchorCtr="0" anchor="t" bIns="45700" lIns="45700" spcFirstLastPara="1" rIns="45700" wrap="square" tIns="45700">
            <a:spAutoFit/>
          </a:bodyPr>
          <a:lstStyle>
            <a:lvl1pPr indent="0" lvl="0" marL="0" marR="0" rtl="0" algn="r">
              <a:spcBef>
                <a:spcPts val="0"/>
              </a:spcBef>
              <a:buNone/>
              <a:defRPr b="0" i="0" sz="1400" u="none" cap="none" strike="noStrike">
                <a:latin typeface="Arial"/>
                <a:ea typeface="Arial"/>
                <a:cs typeface="Arial"/>
                <a:sym typeface="Arial"/>
              </a:defRPr>
            </a:lvl1pPr>
            <a:lvl2pPr indent="0" lvl="1" marL="0" marR="0" rtl="0" algn="r">
              <a:spcBef>
                <a:spcPts val="0"/>
              </a:spcBef>
              <a:buNone/>
              <a:defRPr b="0" i="0" sz="1400" u="none" cap="none" strike="noStrike">
                <a:latin typeface="Arial"/>
                <a:ea typeface="Arial"/>
                <a:cs typeface="Arial"/>
                <a:sym typeface="Arial"/>
              </a:defRPr>
            </a:lvl2pPr>
            <a:lvl3pPr indent="0" lvl="2" marL="0" marR="0" rtl="0" algn="r">
              <a:spcBef>
                <a:spcPts val="0"/>
              </a:spcBef>
              <a:buNone/>
              <a:defRPr b="0" i="0" sz="1400" u="none" cap="none" strike="noStrike">
                <a:latin typeface="Arial"/>
                <a:ea typeface="Arial"/>
                <a:cs typeface="Arial"/>
                <a:sym typeface="Arial"/>
              </a:defRPr>
            </a:lvl3pPr>
            <a:lvl4pPr indent="0" lvl="3" marL="0" marR="0" rtl="0" algn="r">
              <a:spcBef>
                <a:spcPts val="0"/>
              </a:spcBef>
              <a:buNone/>
              <a:defRPr b="0" i="0" sz="1400" u="none" cap="none" strike="noStrike">
                <a:latin typeface="Arial"/>
                <a:ea typeface="Arial"/>
                <a:cs typeface="Arial"/>
                <a:sym typeface="Arial"/>
              </a:defRPr>
            </a:lvl4pPr>
            <a:lvl5pPr indent="0" lvl="4" marL="0" marR="0" rtl="0" algn="r">
              <a:spcBef>
                <a:spcPts val="0"/>
              </a:spcBef>
              <a:buNone/>
              <a:defRPr b="0" i="0" sz="1400" u="none" cap="none" strike="noStrike">
                <a:latin typeface="Arial"/>
                <a:ea typeface="Arial"/>
                <a:cs typeface="Arial"/>
                <a:sym typeface="Arial"/>
              </a:defRPr>
            </a:lvl5pPr>
            <a:lvl6pPr indent="0" lvl="5" marL="0" marR="0" rtl="0" algn="r">
              <a:spcBef>
                <a:spcPts val="0"/>
              </a:spcBef>
              <a:buNone/>
              <a:defRPr b="0" i="0" sz="1400" u="none" cap="none" strike="noStrike">
                <a:latin typeface="Arial"/>
                <a:ea typeface="Arial"/>
                <a:cs typeface="Arial"/>
                <a:sym typeface="Arial"/>
              </a:defRPr>
            </a:lvl6pPr>
            <a:lvl7pPr indent="0" lvl="6" marL="0" marR="0" rtl="0" algn="r">
              <a:spcBef>
                <a:spcPts val="0"/>
              </a:spcBef>
              <a:buNone/>
              <a:defRPr b="0" i="0" sz="1400" u="none" cap="none" strike="noStrike">
                <a:latin typeface="Arial"/>
                <a:ea typeface="Arial"/>
                <a:cs typeface="Arial"/>
                <a:sym typeface="Arial"/>
              </a:defRPr>
            </a:lvl7pPr>
            <a:lvl8pPr indent="0" lvl="7" marL="0" marR="0" rtl="0" algn="r">
              <a:spcBef>
                <a:spcPts val="0"/>
              </a:spcBef>
              <a:buNone/>
              <a:defRPr b="0" i="0" sz="1400" u="none" cap="none" strike="noStrike">
                <a:latin typeface="Arial"/>
                <a:ea typeface="Arial"/>
                <a:cs typeface="Arial"/>
                <a:sym typeface="Arial"/>
              </a:defRPr>
            </a:lvl8pPr>
            <a:lvl9pPr indent="0" lvl="8" marL="0" marR="0" rtl="0" algn="r">
              <a:spcBef>
                <a:spcPts val="0"/>
              </a:spcBef>
              <a:buNone/>
              <a:defRPr b="0" i="0" sz="1400" u="none" cap="none" strike="noStrike">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7" name="Google Shape;7;p19"/>
          <p:cNvSpPr txBox="1"/>
          <p:nvPr>
            <p:ph type="title"/>
          </p:nvPr>
        </p:nvSpPr>
        <p:spPr>
          <a:xfrm>
            <a:off x="457200" y="92074"/>
            <a:ext cx="8229600" cy="1508127"/>
          </a:xfrm>
          <a:prstGeom prst="rect">
            <a:avLst/>
          </a:prstGeom>
          <a:noFill/>
          <a:ln>
            <a:noFill/>
          </a:ln>
        </p:spPr>
        <p:txBody>
          <a:bodyPr anchorCtr="0" anchor="ctr" bIns="45700" lIns="45700" spcFirstLastPara="1" rIns="45700" wrap="square" tIns="45700">
            <a:noAutofit/>
          </a:bodyPr>
          <a:lstStyle>
            <a:lvl1pPr lvl="0" marR="0" rtl="0" algn="ctr">
              <a:spcBef>
                <a:spcPts val="0"/>
              </a:spcBef>
              <a:spcAft>
                <a:spcPts val="0"/>
              </a:spcAft>
              <a:buSzPts val="1400"/>
              <a:buNone/>
              <a:defRPr b="0" i="0" sz="4400" u="none" cap="none" strike="noStrike">
                <a:latin typeface="Arial"/>
                <a:ea typeface="Arial"/>
                <a:cs typeface="Arial"/>
                <a:sym typeface="Arial"/>
              </a:defRPr>
            </a:lvl1pPr>
            <a:lvl2pPr lvl="1" marR="0" rtl="0" algn="ctr">
              <a:spcBef>
                <a:spcPts val="0"/>
              </a:spcBef>
              <a:spcAft>
                <a:spcPts val="0"/>
              </a:spcAft>
              <a:buSzPts val="1400"/>
              <a:buNone/>
              <a:defRPr b="0" i="0" sz="4400" u="none" cap="none" strike="noStrike">
                <a:latin typeface="Arial"/>
                <a:ea typeface="Arial"/>
                <a:cs typeface="Arial"/>
                <a:sym typeface="Arial"/>
              </a:defRPr>
            </a:lvl2pPr>
            <a:lvl3pPr lvl="2" marR="0" rtl="0" algn="ctr">
              <a:spcBef>
                <a:spcPts val="0"/>
              </a:spcBef>
              <a:spcAft>
                <a:spcPts val="0"/>
              </a:spcAft>
              <a:buSzPts val="1400"/>
              <a:buNone/>
              <a:defRPr b="0" i="0" sz="4400" u="none" cap="none" strike="noStrike">
                <a:latin typeface="Arial"/>
                <a:ea typeface="Arial"/>
                <a:cs typeface="Arial"/>
                <a:sym typeface="Arial"/>
              </a:defRPr>
            </a:lvl3pPr>
            <a:lvl4pPr lvl="3" marR="0" rtl="0" algn="ctr">
              <a:spcBef>
                <a:spcPts val="0"/>
              </a:spcBef>
              <a:spcAft>
                <a:spcPts val="0"/>
              </a:spcAft>
              <a:buSzPts val="1400"/>
              <a:buNone/>
              <a:defRPr b="0" i="0" sz="4400" u="none" cap="none" strike="noStrike">
                <a:latin typeface="Arial"/>
                <a:ea typeface="Arial"/>
                <a:cs typeface="Arial"/>
                <a:sym typeface="Arial"/>
              </a:defRPr>
            </a:lvl4pPr>
            <a:lvl5pPr lvl="4" marR="0" rtl="0" algn="ctr">
              <a:spcBef>
                <a:spcPts val="0"/>
              </a:spcBef>
              <a:spcAft>
                <a:spcPts val="0"/>
              </a:spcAft>
              <a:buSzPts val="1400"/>
              <a:buNone/>
              <a:defRPr b="0" i="0" sz="4400" u="none" cap="none" strike="noStrike">
                <a:latin typeface="Arial"/>
                <a:ea typeface="Arial"/>
                <a:cs typeface="Arial"/>
                <a:sym typeface="Arial"/>
              </a:defRPr>
            </a:lvl5pPr>
            <a:lvl6pPr lvl="5" marR="0" rtl="0" algn="ctr">
              <a:spcBef>
                <a:spcPts val="0"/>
              </a:spcBef>
              <a:spcAft>
                <a:spcPts val="0"/>
              </a:spcAft>
              <a:buSzPts val="1400"/>
              <a:buNone/>
              <a:defRPr b="0" i="0" sz="4400" u="none" cap="none" strike="noStrike">
                <a:latin typeface="Arial"/>
                <a:ea typeface="Arial"/>
                <a:cs typeface="Arial"/>
                <a:sym typeface="Arial"/>
              </a:defRPr>
            </a:lvl6pPr>
            <a:lvl7pPr lvl="6" marR="0" rtl="0" algn="ctr">
              <a:spcBef>
                <a:spcPts val="0"/>
              </a:spcBef>
              <a:spcAft>
                <a:spcPts val="0"/>
              </a:spcAft>
              <a:buSzPts val="1400"/>
              <a:buNone/>
              <a:defRPr b="0" i="0" sz="4400" u="none" cap="none" strike="noStrike">
                <a:latin typeface="Arial"/>
                <a:ea typeface="Arial"/>
                <a:cs typeface="Arial"/>
                <a:sym typeface="Arial"/>
              </a:defRPr>
            </a:lvl7pPr>
            <a:lvl8pPr lvl="7" marR="0" rtl="0" algn="ctr">
              <a:spcBef>
                <a:spcPts val="0"/>
              </a:spcBef>
              <a:spcAft>
                <a:spcPts val="0"/>
              </a:spcAft>
              <a:buSzPts val="1400"/>
              <a:buNone/>
              <a:defRPr b="0" i="0" sz="4400" u="none" cap="none" strike="noStrike">
                <a:latin typeface="Arial"/>
                <a:ea typeface="Arial"/>
                <a:cs typeface="Arial"/>
                <a:sym typeface="Arial"/>
              </a:defRPr>
            </a:lvl8pPr>
            <a:lvl9pPr lvl="8" marR="0" rtl="0" algn="ctr">
              <a:spcBef>
                <a:spcPts val="0"/>
              </a:spcBef>
              <a:spcAft>
                <a:spcPts val="0"/>
              </a:spcAft>
              <a:buSzPts val="1400"/>
              <a:buNone/>
              <a:defRPr b="0" i="0" sz="4400" u="none" cap="none" strike="noStrike">
                <a:latin typeface="Arial"/>
                <a:ea typeface="Arial"/>
                <a:cs typeface="Arial"/>
                <a:sym typeface="Arial"/>
              </a:defRPr>
            </a:lvl9pPr>
          </a:lstStyle>
          <a:p/>
        </p:txBody>
      </p:sp>
      <p:sp>
        <p:nvSpPr>
          <p:cNvPr id="8" name="Google Shape;8;p19"/>
          <p:cNvSpPr txBox="1"/>
          <p:nvPr>
            <p:ph idx="1" type="body"/>
          </p:nvPr>
        </p:nvSpPr>
        <p:spPr>
          <a:xfrm>
            <a:off x="457200" y="1600200"/>
            <a:ext cx="8229600" cy="5257800"/>
          </a:xfrm>
          <a:prstGeom prst="rect">
            <a:avLst/>
          </a:prstGeom>
          <a:noFill/>
          <a:ln>
            <a:noFill/>
          </a:ln>
        </p:spPr>
        <p:txBody>
          <a:bodyPr anchorCtr="0" anchor="t" bIns="45700" lIns="45700" spcFirstLastPara="1" rIns="45700" wrap="square" tIns="45700">
            <a:noAutofit/>
          </a:bodyPr>
          <a:lstStyle>
            <a:lvl1pPr indent="-431800" lvl="0" marL="457200" marR="0" rtl="0" algn="l">
              <a:spcBef>
                <a:spcPts val="700"/>
              </a:spcBef>
              <a:spcAft>
                <a:spcPts val="0"/>
              </a:spcAft>
              <a:buSzPts val="3200"/>
              <a:buFont typeface="Arial"/>
              <a:buChar char="»"/>
              <a:defRPr b="0" i="0" sz="3200" u="none" cap="none" strike="noStrike">
                <a:latin typeface="Arial"/>
                <a:ea typeface="Arial"/>
                <a:cs typeface="Arial"/>
                <a:sym typeface="Arial"/>
              </a:defRPr>
            </a:lvl1pPr>
            <a:lvl2pPr indent="-431800" lvl="1" marL="914400" marR="0" rtl="0" algn="l">
              <a:spcBef>
                <a:spcPts val="700"/>
              </a:spcBef>
              <a:spcAft>
                <a:spcPts val="0"/>
              </a:spcAft>
              <a:buSzPts val="3200"/>
              <a:buFont typeface="Arial"/>
              <a:buChar char="–"/>
              <a:defRPr b="0" i="0" sz="3200" u="none" cap="none" strike="noStrike">
                <a:latin typeface="Arial"/>
                <a:ea typeface="Arial"/>
                <a:cs typeface="Arial"/>
                <a:sym typeface="Arial"/>
              </a:defRPr>
            </a:lvl2pPr>
            <a:lvl3pPr indent="-431800" lvl="2" marL="1371600" marR="0" rtl="0" algn="l">
              <a:spcBef>
                <a:spcPts val="700"/>
              </a:spcBef>
              <a:spcAft>
                <a:spcPts val="0"/>
              </a:spcAft>
              <a:buSzPts val="3200"/>
              <a:buFont typeface="Arial"/>
              <a:buChar char="•"/>
              <a:defRPr b="0" i="0" sz="3200" u="none" cap="none" strike="noStrike">
                <a:latin typeface="Arial"/>
                <a:ea typeface="Arial"/>
                <a:cs typeface="Arial"/>
                <a:sym typeface="Arial"/>
              </a:defRPr>
            </a:lvl3pPr>
            <a:lvl4pPr indent="-431800" lvl="3" marL="1828800" marR="0" rtl="0" algn="l">
              <a:spcBef>
                <a:spcPts val="700"/>
              </a:spcBef>
              <a:spcAft>
                <a:spcPts val="0"/>
              </a:spcAft>
              <a:buSzPts val="3200"/>
              <a:buFont typeface="Arial"/>
              <a:buChar char="–"/>
              <a:defRPr b="0" i="0" sz="3200" u="none" cap="none" strike="noStrike">
                <a:latin typeface="Arial"/>
                <a:ea typeface="Arial"/>
                <a:cs typeface="Arial"/>
                <a:sym typeface="Arial"/>
              </a:defRPr>
            </a:lvl4pPr>
            <a:lvl5pPr indent="-431800" lvl="4" marL="2286000" marR="0" rtl="0" algn="l">
              <a:spcBef>
                <a:spcPts val="700"/>
              </a:spcBef>
              <a:spcAft>
                <a:spcPts val="0"/>
              </a:spcAft>
              <a:buSzPts val="3200"/>
              <a:buFont typeface="Arial"/>
              <a:buChar char="»"/>
              <a:defRPr b="0" i="0" sz="3200" u="none" cap="none" strike="noStrike">
                <a:latin typeface="Arial"/>
                <a:ea typeface="Arial"/>
                <a:cs typeface="Arial"/>
                <a:sym typeface="Arial"/>
              </a:defRPr>
            </a:lvl5pPr>
            <a:lvl6pPr indent="-431800" lvl="5" marL="2743200" marR="0" rtl="0" algn="l">
              <a:spcBef>
                <a:spcPts val="700"/>
              </a:spcBef>
              <a:spcAft>
                <a:spcPts val="0"/>
              </a:spcAft>
              <a:buSzPts val="3200"/>
              <a:buFont typeface="Arial"/>
              <a:buChar char="•"/>
              <a:defRPr b="0" i="0" sz="3200" u="none" cap="none" strike="noStrike">
                <a:latin typeface="Arial"/>
                <a:ea typeface="Arial"/>
                <a:cs typeface="Arial"/>
                <a:sym typeface="Arial"/>
              </a:defRPr>
            </a:lvl6pPr>
            <a:lvl7pPr indent="-431800" lvl="6" marL="3200400" marR="0" rtl="0" algn="l">
              <a:spcBef>
                <a:spcPts val="700"/>
              </a:spcBef>
              <a:spcAft>
                <a:spcPts val="0"/>
              </a:spcAft>
              <a:buSzPts val="3200"/>
              <a:buFont typeface="Arial"/>
              <a:buChar char="•"/>
              <a:defRPr b="0" i="0" sz="3200" u="none" cap="none" strike="noStrike">
                <a:latin typeface="Arial"/>
                <a:ea typeface="Arial"/>
                <a:cs typeface="Arial"/>
                <a:sym typeface="Arial"/>
              </a:defRPr>
            </a:lvl7pPr>
            <a:lvl8pPr indent="-431800" lvl="7" marL="3657600" marR="0" rtl="0" algn="l">
              <a:spcBef>
                <a:spcPts val="700"/>
              </a:spcBef>
              <a:spcAft>
                <a:spcPts val="0"/>
              </a:spcAft>
              <a:buSzPts val="3200"/>
              <a:buFont typeface="Arial"/>
              <a:buChar char="•"/>
              <a:defRPr b="0" i="0" sz="3200" u="none" cap="none" strike="noStrike">
                <a:latin typeface="Arial"/>
                <a:ea typeface="Arial"/>
                <a:cs typeface="Arial"/>
                <a:sym typeface="Arial"/>
              </a:defRPr>
            </a:lvl8pPr>
            <a:lvl9pPr indent="-431800" lvl="8" marL="4114800" marR="0" rtl="0" algn="l">
              <a:spcBef>
                <a:spcPts val="700"/>
              </a:spcBef>
              <a:spcAft>
                <a:spcPts val="0"/>
              </a:spcAft>
              <a:buSzPts val="3200"/>
              <a:buFont typeface="Arial"/>
              <a:buChar char="•"/>
              <a:defRPr b="0" i="0" sz="3200" u="none" cap="none" strike="noStrike">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17" name="Shape 17"/>
        <p:cNvGrpSpPr/>
        <p:nvPr/>
      </p:nvGrpSpPr>
      <p:grpSpPr>
        <a:xfrm>
          <a:off x="0" y="0"/>
          <a:ext cx="0" cy="0"/>
          <a:chOff x="0" y="0"/>
          <a:chExt cx="0" cy="0"/>
        </a:xfrm>
      </p:grpSpPr>
      <p:sp>
        <p:nvSpPr>
          <p:cNvPr id="18" name="Google Shape;18;g2ec49c68a17_1_97"/>
          <p:cNvSpPr txBox="1"/>
          <p:nvPr>
            <p:ph type="title"/>
          </p:nvPr>
        </p:nvSpPr>
        <p:spPr>
          <a:xfrm>
            <a:off x="311700" y="421233"/>
            <a:ext cx="8520600" cy="1108500"/>
          </a:xfrm>
          <a:prstGeom prst="rect">
            <a:avLst/>
          </a:prstGeom>
          <a:noFill/>
          <a:ln>
            <a:noFill/>
          </a:ln>
        </p:spPr>
        <p:txBody>
          <a:bodyPr anchorCtr="0" anchor="b" bIns="91425" lIns="91425" spcFirstLastPara="1" rIns="91425" wrap="square" tIns="91425">
            <a:normAutofit/>
          </a:bodyPr>
          <a:lstStyle>
            <a:lvl1pPr lvl="0"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19" name="Google Shape;19;g2ec49c68a17_1_97"/>
          <p:cNvSpPr txBox="1"/>
          <p:nvPr>
            <p:ph idx="1" type="body"/>
          </p:nvPr>
        </p:nvSpPr>
        <p:spPr>
          <a:xfrm>
            <a:off x="311700" y="1633633"/>
            <a:ext cx="8520600" cy="44721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20" name="Google Shape;20;g2ec49c68a17_1_97"/>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1"/>
                </a:solidFill>
                <a:latin typeface="Economica"/>
                <a:ea typeface="Economica"/>
                <a:cs typeface="Economica"/>
                <a:sym typeface="Economica"/>
              </a:defRPr>
            </a:lvl1pPr>
            <a:lvl2pPr lvl="1" rtl="0" algn="r">
              <a:buNone/>
              <a:defRPr sz="1000">
                <a:solidFill>
                  <a:schemeClr val="dk1"/>
                </a:solidFill>
                <a:latin typeface="Economica"/>
                <a:ea typeface="Economica"/>
                <a:cs typeface="Economica"/>
                <a:sym typeface="Economica"/>
              </a:defRPr>
            </a:lvl2pPr>
            <a:lvl3pPr lvl="2" rtl="0" algn="r">
              <a:buNone/>
              <a:defRPr sz="1000">
                <a:solidFill>
                  <a:schemeClr val="dk1"/>
                </a:solidFill>
                <a:latin typeface="Economica"/>
                <a:ea typeface="Economica"/>
                <a:cs typeface="Economica"/>
                <a:sym typeface="Economica"/>
              </a:defRPr>
            </a:lvl3pPr>
            <a:lvl4pPr lvl="3" rtl="0" algn="r">
              <a:buNone/>
              <a:defRPr sz="1000">
                <a:solidFill>
                  <a:schemeClr val="dk1"/>
                </a:solidFill>
                <a:latin typeface="Economica"/>
                <a:ea typeface="Economica"/>
                <a:cs typeface="Economica"/>
                <a:sym typeface="Economica"/>
              </a:defRPr>
            </a:lvl4pPr>
            <a:lvl5pPr lvl="4" rtl="0" algn="r">
              <a:buNone/>
              <a:defRPr sz="1000">
                <a:solidFill>
                  <a:schemeClr val="dk1"/>
                </a:solidFill>
                <a:latin typeface="Economica"/>
                <a:ea typeface="Economica"/>
                <a:cs typeface="Economica"/>
                <a:sym typeface="Economica"/>
              </a:defRPr>
            </a:lvl5pPr>
            <a:lvl6pPr lvl="5" rtl="0" algn="r">
              <a:buNone/>
              <a:defRPr sz="1000">
                <a:solidFill>
                  <a:schemeClr val="dk1"/>
                </a:solidFill>
                <a:latin typeface="Economica"/>
                <a:ea typeface="Economica"/>
                <a:cs typeface="Economica"/>
                <a:sym typeface="Economica"/>
              </a:defRPr>
            </a:lvl6pPr>
            <a:lvl7pPr lvl="6" rtl="0" algn="r">
              <a:buNone/>
              <a:defRPr sz="1000">
                <a:solidFill>
                  <a:schemeClr val="dk1"/>
                </a:solidFill>
                <a:latin typeface="Economica"/>
                <a:ea typeface="Economica"/>
                <a:cs typeface="Economica"/>
                <a:sym typeface="Economica"/>
              </a:defRPr>
            </a:lvl7pPr>
            <a:lvl8pPr lvl="7" rtl="0" algn="r">
              <a:buNone/>
              <a:defRPr sz="1000">
                <a:solidFill>
                  <a:schemeClr val="dk1"/>
                </a:solidFill>
                <a:latin typeface="Economica"/>
                <a:ea typeface="Economica"/>
                <a:cs typeface="Economica"/>
                <a:sym typeface="Economica"/>
              </a:defRPr>
            </a:lvl8pPr>
            <a:lvl9pPr lvl="8" rtl="0"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g2ec49c68a17_1_83"/>
          <p:cNvPicPr preferRelativeResize="0"/>
          <p:nvPr/>
        </p:nvPicPr>
        <p:blipFill>
          <a:blip r:embed="rId3">
            <a:alphaModFix/>
          </a:blip>
          <a:stretch>
            <a:fillRect/>
          </a:stretch>
        </p:blipFill>
        <p:spPr>
          <a:xfrm>
            <a:off x="2814337" y="2109263"/>
            <a:ext cx="3515325" cy="2639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g2eca82224ce_0_15"/>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301752" lvl="0" marL="301752" rtl="0" algn="ctr">
              <a:lnSpc>
                <a:spcPct val="80000"/>
              </a:lnSpc>
              <a:spcBef>
                <a:spcPts val="0"/>
              </a:spcBef>
              <a:spcAft>
                <a:spcPts val="0"/>
              </a:spcAft>
              <a:buClr>
                <a:schemeClr val="dk1"/>
              </a:buClr>
              <a:buSzPts val="2112"/>
              <a:buFont typeface="Arial"/>
              <a:buNone/>
            </a:pPr>
            <a:r>
              <a:rPr b="1" i="1" lang="en-US" sz="2000">
                <a:solidFill>
                  <a:srgbClr val="B45F06"/>
                </a:solidFill>
                <a:latin typeface="Epilogue"/>
                <a:ea typeface="Epilogue"/>
                <a:cs typeface="Epilogue"/>
                <a:sym typeface="Epilogue"/>
              </a:rPr>
              <a:t>1 Korintiërs 7:30</a:t>
            </a:r>
            <a:endParaRPr b="1" i="1" sz="2000">
              <a:solidFill>
                <a:srgbClr val="B45F06"/>
              </a:solidFill>
              <a:latin typeface="Epilogue"/>
              <a:ea typeface="Epilogue"/>
              <a:cs typeface="Epilogue"/>
              <a:sym typeface="Epilogue"/>
            </a:endParaRPr>
          </a:p>
          <a:p>
            <a:pPr indent="-301752" lvl="0" marL="301752" rtl="0" algn="ctr">
              <a:lnSpc>
                <a:spcPct val="80000"/>
              </a:lnSpc>
              <a:spcBef>
                <a:spcPts val="500"/>
              </a:spcBef>
              <a:spcAft>
                <a:spcPts val="0"/>
              </a:spcAft>
              <a:buClr>
                <a:schemeClr val="dk1"/>
              </a:buClr>
              <a:buSzPts val="2112"/>
              <a:buFont typeface="Arial"/>
              <a:buNone/>
            </a:pPr>
            <a:r>
              <a:rPr i="1" lang="en-US" sz="2000">
                <a:solidFill>
                  <a:srgbClr val="B45F06"/>
                </a:solidFill>
                <a:latin typeface="Epilogue"/>
                <a:ea typeface="Epilogue"/>
                <a:cs typeface="Epilogue"/>
                <a:sym typeface="Epilogue"/>
              </a:rPr>
              <a:t>	</a:t>
            </a:r>
            <a:endParaRPr i="1" sz="2000">
              <a:solidFill>
                <a:srgbClr val="B45F06"/>
              </a:solidFill>
              <a:latin typeface="Epilogue"/>
              <a:ea typeface="Epilogue"/>
              <a:cs typeface="Epilogue"/>
              <a:sym typeface="Epilogue"/>
            </a:endParaRPr>
          </a:p>
          <a:p>
            <a:pPr indent="-301752" lvl="0" marL="301752" rtl="0" algn="ctr">
              <a:lnSpc>
                <a:spcPct val="80000"/>
              </a:lnSpc>
              <a:spcBef>
                <a:spcPts val="500"/>
              </a:spcBef>
              <a:spcAft>
                <a:spcPts val="0"/>
              </a:spcAft>
              <a:buClr>
                <a:schemeClr val="dk1"/>
              </a:buClr>
              <a:buSzPts val="2112"/>
              <a:buFont typeface="Arial"/>
              <a:buNone/>
            </a:pPr>
            <a:r>
              <a:rPr i="1" lang="en-US" sz="2000">
                <a:solidFill>
                  <a:srgbClr val="B45F06"/>
                </a:solidFill>
                <a:latin typeface="Epilogue"/>
                <a:ea typeface="Epilogue"/>
                <a:cs typeface="Epilogue"/>
                <a:sym typeface="Epilogue"/>
              </a:rPr>
              <a:t>	“‘… ieder die verdriet heeft zo dat hij er niet door wordt beheerst, ieder die vreugde voelt zo dat hij er niet in opgaat, ieder die bezit verwerft alsof het niet zijn eigendom is.”</a:t>
            </a:r>
            <a:endParaRPr i="1" sz="2000">
              <a:solidFill>
                <a:srgbClr val="B45F06"/>
              </a:solidFill>
              <a:latin typeface="Epilogue"/>
              <a:ea typeface="Epilogue"/>
              <a:cs typeface="Epilogue"/>
              <a:sym typeface="Epilogue"/>
            </a:endParaRPr>
          </a:p>
          <a:p>
            <a:pPr indent="-301752" lvl="0" marL="301752" rtl="0" algn="ctr">
              <a:lnSpc>
                <a:spcPct val="80000"/>
              </a:lnSpc>
              <a:spcBef>
                <a:spcPts val="600"/>
              </a:spcBef>
              <a:spcAft>
                <a:spcPts val="0"/>
              </a:spcAft>
              <a:buClr>
                <a:schemeClr val="dk1"/>
              </a:buClr>
              <a:buSzPts val="2112"/>
              <a:buFont typeface="Arial"/>
              <a:buNone/>
            </a:pPr>
            <a:r>
              <a:t/>
            </a:r>
            <a:endParaRPr i="1" sz="2000">
              <a:solidFill>
                <a:srgbClr val="B45F06"/>
              </a:solidFill>
              <a:latin typeface="Epilogue"/>
              <a:ea typeface="Epilogue"/>
              <a:cs typeface="Epilogue"/>
              <a:sym typeface="Epilogue"/>
            </a:endParaRPr>
          </a:p>
          <a:p>
            <a:pPr indent="-301752" lvl="0" marL="301752" rtl="0" algn="ctr">
              <a:lnSpc>
                <a:spcPct val="80000"/>
              </a:lnSpc>
              <a:spcBef>
                <a:spcPts val="500"/>
              </a:spcBef>
              <a:spcAft>
                <a:spcPts val="0"/>
              </a:spcAft>
              <a:buClr>
                <a:schemeClr val="dk1"/>
              </a:buClr>
              <a:buSzPts val="2112"/>
              <a:buFont typeface="Arial"/>
              <a:buNone/>
            </a:pPr>
            <a:r>
              <a:rPr i="1" lang="en-US" sz="2000">
                <a:solidFill>
                  <a:srgbClr val="B45F06"/>
                </a:solidFill>
                <a:latin typeface="Epilogue"/>
                <a:ea typeface="Epilogue"/>
                <a:cs typeface="Epilogue"/>
                <a:sym typeface="Epilogue"/>
              </a:rPr>
              <a:t>	</a:t>
            </a:r>
            <a:r>
              <a:rPr b="1" i="1" lang="en-US" sz="2000">
                <a:solidFill>
                  <a:srgbClr val="B45F06"/>
                </a:solidFill>
                <a:latin typeface="Epilogue"/>
                <a:ea typeface="Epilogue"/>
                <a:cs typeface="Epilogue"/>
                <a:sym typeface="Epilogue"/>
              </a:rPr>
              <a:t>2 Korintiërs 7:8-10</a:t>
            </a:r>
            <a:endParaRPr b="1" i="1" sz="2000">
              <a:solidFill>
                <a:srgbClr val="B45F06"/>
              </a:solidFill>
              <a:latin typeface="Epilogue"/>
              <a:ea typeface="Epilogue"/>
              <a:cs typeface="Epilogue"/>
              <a:sym typeface="Epilogue"/>
            </a:endParaRPr>
          </a:p>
          <a:p>
            <a:pPr indent="-167640" lvl="0" marL="301752" rtl="0" algn="ctr">
              <a:lnSpc>
                <a:spcPct val="80000"/>
              </a:lnSpc>
              <a:spcBef>
                <a:spcPts val="600"/>
              </a:spcBef>
              <a:spcAft>
                <a:spcPts val="0"/>
              </a:spcAft>
              <a:buClr>
                <a:schemeClr val="dk1"/>
              </a:buClr>
              <a:buSzPts val="2112"/>
              <a:buFont typeface="Arial"/>
              <a:buNone/>
            </a:pPr>
            <a:r>
              <a:t/>
            </a:r>
            <a:endParaRPr i="1" sz="2000">
              <a:solidFill>
                <a:srgbClr val="B45F06"/>
              </a:solidFill>
              <a:latin typeface="Epilogue"/>
              <a:ea typeface="Epilogue"/>
              <a:cs typeface="Epilogue"/>
              <a:sym typeface="Epilogue"/>
            </a:endParaRPr>
          </a:p>
          <a:p>
            <a:pPr indent="-301752" lvl="0" marL="301752" rtl="0" algn="ctr">
              <a:lnSpc>
                <a:spcPct val="80000"/>
              </a:lnSpc>
              <a:spcBef>
                <a:spcPts val="500"/>
              </a:spcBef>
              <a:spcAft>
                <a:spcPts val="0"/>
              </a:spcAft>
              <a:buClr>
                <a:schemeClr val="dk1"/>
              </a:buClr>
              <a:buSzPts val="2112"/>
              <a:buFont typeface="Arial"/>
              <a:buNone/>
            </a:pPr>
            <a:r>
              <a:rPr i="1" lang="en-US" sz="2000">
                <a:solidFill>
                  <a:srgbClr val="B45F06"/>
                </a:solidFill>
                <a:latin typeface="Epilogue"/>
                <a:ea typeface="Epilogue"/>
                <a:cs typeface="Epilogue"/>
                <a:sym typeface="Epilogue"/>
              </a:rPr>
              <a:t>	‘Ook al heb ik u met mijn brief verdriet gedaan, ik heb er toch geen spijt van. Aanvankelijk wel, maar nu ik weet dat mijn brief u slechts voor korte tijd verdriet deed, ben ik blij dat ik hem geschreven heb. Niet omdat u verdriet hebt gehad, maar omdat u daardoor tot inkeer bent gekomen. U had verdriet op een manier die God wilde, ik heb u dus in geen enkel opzicht geschaad. Verdriet dat God geeft leidt tot inkeer die men nooit berouwt en tot redding; verdriet dat de wereld geeft leidt alleen maar tot de dood. Zie nu zelf waartoe uw verdriet dat God gegeven heeft, uiteindelijk heeft</a:t>
            </a:r>
            <a:r>
              <a:rPr lang="en-US" sz="2112">
                <a:latin typeface="Arial"/>
                <a:ea typeface="Arial"/>
                <a:cs typeface="Arial"/>
                <a:sym typeface="Arial"/>
              </a:rPr>
              <a:t> </a:t>
            </a:r>
            <a:r>
              <a:rPr i="1" lang="en-US" sz="2000">
                <a:solidFill>
                  <a:srgbClr val="B45F06"/>
                </a:solidFill>
                <a:latin typeface="Epilogue"/>
                <a:ea typeface="Epilogue"/>
                <a:cs typeface="Epilogue"/>
                <a:sym typeface="Epilogue"/>
              </a:rPr>
              <a:t>geleid.’</a:t>
            </a:r>
            <a:endParaRPr i="1" sz="2000">
              <a:solidFill>
                <a:srgbClr val="B45F06"/>
              </a:solidFill>
              <a:latin typeface="Epilogue"/>
              <a:ea typeface="Epilogue"/>
              <a:cs typeface="Epilogue"/>
              <a:sym typeface="Epilogue"/>
            </a:endParaRPr>
          </a:p>
        </p:txBody>
      </p:sp>
      <p:pic>
        <p:nvPicPr>
          <p:cNvPr id="138" name="Google Shape;138;g2eca82224ce_0_1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g2eca82224ce_0_20"/>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0" lvl="0" marL="0" rtl="0" algn="ctr">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Laat de emoties niet het laatste woord hebben. </a:t>
            </a:r>
            <a:endParaRPr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Het je niet in bezit nemen. </a:t>
            </a:r>
            <a:endParaRPr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b="1" i="1" lang="en-US" sz="2000" u="sng">
                <a:solidFill>
                  <a:srgbClr val="B45F06"/>
                </a:solidFill>
                <a:latin typeface="Epilogue"/>
                <a:ea typeface="Epilogue"/>
                <a:cs typeface="Epilogue"/>
                <a:sym typeface="Epilogue"/>
              </a:rPr>
              <a:t>Maar laat je omarmen door de Waarheid zelf.</a:t>
            </a:r>
            <a:endParaRPr b="1" sz="1100" u="sng">
              <a:solidFill>
                <a:srgbClr val="38761D"/>
              </a:solidFill>
              <a:latin typeface="Calibri"/>
              <a:ea typeface="Calibri"/>
              <a:cs typeface="Calibri"/>
              <a:sym typeface="Calibri"/>
            </a:endParaRPr>
          </a:p>
          <a:p>
            <a:pPr indent="-301752" lvl="0" marL="301752" rtl="0" algn="ctr">
              <a:lnSpc>
                <a:spcPct val="80000"/>
              </a:lnSpc>
              <a:spcBef>
                <a:spcPts val="500"/>
              </a:spcBef>
              <a:spcAft>
                <a:spcPts val="0"/>
              </a:spcAft>
              <a:buClr>
                <a:schemeClr val="dk1"/>
              </a:buClr>
              <a:buSzPts val="2112"/>
              <a:buFont typeface="Arial"/>
              <a:buNone/>
            </a:pPr>
            <a:r>
              <a:t/>
            </a:r>
            <a:endParaRPr i="1" sz="2000">
              <a:solidFill>
                <a:srgbClr val="B45F06"/>
              </a:solidFill>
              <a:latin typeface="Epilogue"/>
              <a:ea typeface="Epilogue"/>
              <a:cs typeface="Epilogue"/>
              <a:sym typeface="Epilogue"/>
            </a:endParaRPr>
          </a:p>
        </p:txBody>
      </p:sp>
      <p:pic>
        <p:nvPicPr>
          <p:cNvPr id="144" name="Google Shape;144;g2eca82224ce_0_2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g2eca82224ce_0_25"/>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342900" rtl="0" algn="ctr">
              <a:spcBef>
                <a:spcPts val="0"/>
              </a:spcBef>
              <a:spcAft>
                <a:spcPts val="0"/>
              </a:spcAft>
              <a:buNone/>
            </a:pPr>
            <a:r>
              <a:rPr b="1" lang="en-US" sz="3000">
                <a:solidFill>
                  <a:srgbClr val="B45F06"/>
                </a:solidFill>
                <a:latin typeface="Epilogue"/>
                <a:ea typeface="Epilogue"/>
                <a:cs typeface="Epilogue"/>
                <a:sym typeface="Epilogue"/>
              </a:rPr>
              <a:t>2. Emoties maken verbinding</a:t>
            </a:r>
            <a:endParaRPr b="1" sz="3000">
              <a:solidFill>
                <a:srgbClr val="B45F06"/>
              </a:solidFill>
              <a:latin typeface="Epilogue"/>
              <a:ea typeface="Epilogue"/>
              <a:cs typeface="Epilogue"/>
              <a:sym typeface="Epilogue"/>
            </a:endParaRPr>
          </a:p>
        </p:txBody>
      </p:sp>
      <p:pic>
        <p:nvPicPr>
          <p:cNvPr id="150" name="Google Shape;150;g2eca82224ce_0_2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g2eca82224ce_0_30"/>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Emoties kleuren het leven. </a:t>
            </a:r>
            <a:br>
              <a:rPr b="1"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Het zijn de felle, heldere en mooie kleuren die de zwarte lijnen van ons leven inkleuren. Ze geven gevoel bij situaties, omstandigheden en gebeurtenissen in ons leven. </a:t>
            </a:r>
            <a:br>
              <a:rPr lang="en-US" sz="2000">
                <a:solidFill>
                  <a:srgbClr val="B45F06"/>
                </a:solidFill>
                <a:latin typeface="Epilogue"/>
                <a:ea typeface="Epilogue"/>
                <a:cs typeface="Epilogue"/>
                <a:sym typeface="Epilogue"/>
              </a:rPr>
            </a:br>
            <a:r>
              <a:rPr b="1" lang="en-US" sz="2000">
                <a:solidFill>
                  <a:srgbClr val="B45F06"/>
                </a:solidFill>
                <a:latin typeface="Epilogue"/>
                <a:ea typeface="Epilogue"/>
                <a:cs typeface="Epilogue"/>
                <a:sym typeface="Epilogue"/>
              </a:rPr>
              <a:t>Het is daarom belangrijk om jouw emoties wel te kennen, benoemen en herkennen.</a:t>
            </a:r>
            <a:endParaRPr b="1" sz="1100" u="sng">
              <a:solidFill>
                <a:srgbClr val="38761D"/>
              </a:solidFill>
              <a:latin typeface="Calibri"/>
              <a:ea typeface="Calibri"/>
              <a:cs typeface="Calibri"/>
              <a:sym typeface="Calibri"/>
            </a:endParaRPr>
          </a:p>
          <a:p>
            <a:pPr indent="-301752" lvl="0" marL="301752" rtl="0" algn="ctr">
              <a:lnSpc>
                <a:spcPct val="80000"/>
              </a:lnSpc>
              <a:spcBef>
                <a:spcPts val="500"/>
              </a:spcBef>
              <a:spcAft>
                <a:spcPts val="0"/>
              </a:spcAft>
              <a:buClr>
                <a:schemeClr val="dk1"/>
              </a:buClr>
              <a:buSzPts val="2112"/>
              <a:buFont typeface="Arial"/>
              <a:buNone/>
            </a:pPr>
            <a:r>
              <a:t/>
            </a:r>
            <a:endParaRPr i="1" sz="2000">
              <a:solidFill>
                <a:srgbClr val="B45F06"/>
              </a:solidFill>
              <a:latin typeface="Epilogue"/>
              <a:ea typeface="Epilogue"/>
              <a:cs typeface="Epilogue"/>
              <a:sym typeface="Epilogue"/>
            </a:endParaRPr>
          </a:p>
        </p:txBody>
      </p:sp>
      <p:pic>
        <p:nvPicPr>
          <p:cNvPr id="156" name="Google Shape;156;g2eca82224ce_0_3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g2eca82224ce_0_35"/>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Denken mensen altijd van jou dat jij het wel voor elkaar hebt en het altijd goed met jou lijkt te gaan? </a:t>
            </a:r>
            <a:endParaRPr b="1" sz="2000">
              <a:solidFill>
                <a:srgbClr val="B45F06"/>
              </a:solidFill>
              <a:latin typeface="Epilogue"/>
              <a:ea typeface="Epilogue"/>
              <a:cs typeface="Epilogue"/>
              <a:sym typeface="Epilogue"/>
            </a:endParaRPr>
          </a:p>
          <a:p>
            <a:pPr indent="-342900" lvl="0" marL="342900" rtl="0" algn="ctr">
              <a:spcBef>
                <a:spcPts val="700"/>
              </a:spcBef>
              <a:spcAft>
                <a:spcPts val="0"/>
              </a:spcAft>
              <a:buClr>
                <a:schemeClr val="dk1"/>
              </a:buClr>
              <a:buSzPts val="3200"/>
              <a:buFont typeface="Arial"/>
              <a:buNone/>
            </a:pPr>
            <a:r>
              <a:t/>
            </a:r>
            <a:endParaRPr b="1" sz="2000">
              <a:solidFill>
                <a:srgbClr val="B45F06"/>
              </a:solidFill>
              <a:latin typeface="Epilogue"/>
              <a:ea typeface="Epilogue"/>
              <a:cs typeface="Epilogue"/>
              <a:sym typeface="Epilogue"/>
            </a:endParaRPr>
          </a:p>
          <a:p>
            <a:pPr indent="-342900" lvl="0" marL="342900" rtl="0" algn="ctr">
              <a:spcBef>
                <a:spcPts val="700"/>
              </a:spcBef>
              <a:spcAft>
                <a:spcPts val="0"/>
              </a:spcAft>
              <a:buClr>
                <a:schemeClr val="dk1"/>
              </a:buClr>
              <a:buSzPts val="3200"/>
              <a:buFont typeface="Arial"/>
              <a:buNone/>
            </a:pPr>
            <a:r>
              <a:rPr i="1" lang="en-US" sz="2000">
                <a:solidFill>
                  <a:srgbClr val="B45F06"/>
                </a:solidFill>
                <a:latin typeface="Epilogue"/>
                <a:ea typeface="Epilogue"/>
                <a:cs typeface="Epilogue"/>
                <a:sym typeface="Epilogue"/>
              </a:rPr>
              <a:t>Dan kan jij jezelf wel een keer de vraag stellen wat jij dan van jezelf laat zien aan anderen.</a:t>
            </a:r>
            <a:endParaRPr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p:txBody>
      </p:sp>
      <p:pic>
        <p:nvPicPr>
          <p:cNvPr id="162" name="Google Shape;162;g2eca82224ce_0_3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g2eca82224ce_0_40"/>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274320" lvl="0" marL="274320" rtl="0" algn="ctr">
              <a:lnSpc>
                <a:spcPct val="90000"/>
              </a:lnSpc>
              <a:spcBef>
                <a:spcPts val="0"/>
              </a:spcBef>
              <a:spcAft>
                <a:spcPts val="0"/>
              </a:spcAft>
              <a:buClr>
                <a:schemeClr val="dk1"/>
              </a:buClr>
              <a:buSzPts val="2240"/>
              <a:buFont typeface="Arial"/>
              <a:buNone/>
            </a:pPr>
            <a:r>
              <a:rPr b="1" lang="en-US" sz="2000">
                <a:solidFill>
                  <a:srgbClr val="B45F06"/>
                </a:solidFill>
                <a:latin typeface="Epilogue"/>
                <a:ea typeface="Epilogue"/>
                <a:cs typeface="Epilogue"/>
                <a:sym typeface="Epilogue"/>
              </a:rPr>
              <a:t>Sterk en onafhankelijk</a:t>
            </a:r>
            <a:r>
              <a:rPr lang="en-US" sz="2000">
                <a:solidFill>
                  <a:srgbClr val="B45F06"/>
                </a:solidFill>
                <a:latin typeface="Epilogue"/>
                <a:ea typeface="Epilogue"/>
                <a:cs typeface="Epilogue"/>
                <a:sym typeface="Epilogue"/>
              </a:rPr>
              <a:t> </a:t>
            </a:r>
            <a:endParaRPr sz="2000">
              <a:solidFill>
                <a:srgbClr val="B45F06"/>
              </a:solidFill>
              <a:latin typeface="Epilogue"/>
              <a:ea typeface="Epilogue"/>
              <a:cs typeface="Epilogue"/>
              <a:sym typeface="Epilogue"/>
            </a:endParaRPr>
          </a:p>
          <a:p>
            <a:pPr indent="-274320" lvl="0" marL="274320" rtl="0" algn="ctr">
              <a:lnSpc>
                <a:spcPct val="90000"/>
              </a:lnSpc>
              <a:spcBef>
                <a:spcPts val="500"/>
              </a:spcBef>
              <a:spcAft>
                <a:spcPts val="0"/>
              </a:spcAft>
              <a:buClr>
                <a:schemeClr val="dk1"/>
              </a:buClr>
              <a:buSzPts val="2240"/>
              <a:buFont typeface="Arial"/>
              <a:buNone/>
            </a:pPr>
            <a:r>
              <a:rPr lang="en-US" sz="2000">
                <a:solidFill>
                  <a:srgbClr val="B45F06"/>
                </a:solidFill>
                <a:latin typeface="Epilogue"/>
                <a:ea typeface="Epilogue"/>
                <a:cs typeface="Epilogue"/>
                <a:sym typeface="Epilogue"/>
              </a:rPr>
              <a:t>vs. </a:t>
            </a:r>
            <a:endParaRPr sz="2000">
              <a:solidFill>
                <a:srgbClr val="B45F06"/>
              </a:solidFill>
              <a:latin typeface="Epilogue"/>
              <a:ea typeface="Epilogue"/>
              <a:cs typeface="Epilogue"/>
              <a:sym typeface="Epilogue"/>
            </a:endParaRPr>
          </a:p>
          <a:p>
            <a:pPr indent="-274320" lvl="0" marL="274320" rtl="0" algn="ctr">
              <a:lnSpc>
                <a:spcPct val="90000"/>
              </a:lnSpc>
              <a:spcBef>
                <a:spcPts val="500"/>
              </a:spcBef>
              <a:spcAft>
                <a:spcPts val="0"/>
              </a:spcAft>
              <a:buClr>
                <a:schemeClr val="dk1"/>
              </a:buClr>
              <a:buSzPts val="2240"/>
              <a:buFont typeface="Arial"/>
              <a:buNone/>
            </a:pPr>
            <a:r>
              <a:rPr b="1" lang="en-US" sz="2000">
                <a:solidFill>
                  <a:srgbClr val="B45F06"/>
                </a:solidFill>
                <a:latin typeface="Epilogue"/>
                <a:ea typeface="Epilogue"/>
                <a:cs typeface="Epilogue"/>
                <a:sym typeface="Epilogue"/>
              </a:rPr>
              <a:t>zwak en afhankelijk</a:t>
            </a:r>
            <a:endParaRPr sz="2000">
              <a:solidFill>
                <a:srgbClr val="B45F06"/>
              </a:solidFill>
              <a:latin typeface="Epilogue"/>
              <a:ea typeface="Epilogue"/>
              <a:cs typeface="Epilogue"/>
              <a:sym typeface="Epilogue"/>
            </a:endParaRPr>
          </a:p>
          <a:p>
            <a:pPr indent="-274320" lvl="0" marL="274320" rtl="0" algn="ctr">
              <a:lnSpc>
                <a:spcPct val="90000"/>
              </a:lnSpc>
              <a:spcBef>
                <a:spcPts val="600"/>
              </a:spcBef>
              <a:spcAft>
                <a:spcPts val="0"/>
              </a:spcAft>
              <a:buClr>
                <a:schemeClr val="dk1"/>
              </a:buClr>
              <a:buSzPts val="2240"/>
              <a:buFont typeface="Arial"/>
              <a:buNone/>
            </a:pPr>
            <a:r>
              <a:t/>
            </a:r>
            <a:endParaRPr i="1" sz="2000">
              <a:solidFill>
                <a:srgbClr val="B45F06"/>
              </a:solidFill>
              <a:latin typeface="Epilogue"/>
              <a:ea typeface="Epilogue"/>
              <a:cs typeface="Epilogue"/>
              <a:sym typeface="Epilogue"/>
            </a:endParaRPr>
          </a:p>
          <a:p>
            <a:pPr indent="-274320" lvl="0" marL="274320" rtl="0" algn="ctr">
              <a:lnSpc>
                <a:spcPct val="90000"/>
              </a:lnSpc>
              <a:spcBef>
                <a:spcPts val="500"/>
              </a:spcBef>
              <a:spcAft>
                <a:spcPts val="0"/>
              </a:spcAft>
              <a:buClr>
                <a:schemeClr val="dk1"/>
              </a:buClr>
              <a:buSzPts val="2240"/>
              <a:buFont typeface="Arial"/>
              <a:buNone/>
            </a:pPr>
            <a:r>
              <a:rPr b="1" lang="en-US" sz="2000">
                <a:solidFill>
                  <a:srgbClr val="B45F06"/>
                </a:solidFill>
                <a:latin typeface="Epilogue"/>
                <a:ea typeface="Epilogue"/>
                <a:cs typeface="Epilogue"/>
                <a:sym typeface="Epilogue"/>
              </a:rPr>
              <a:t>Onafhankelijk:</a:t>
            </a:r>
            <a:r>
              <a:rPr lang="en-US" sz="2000">
                <a:solidFill>
                  <a:srgbClr val="B45F06"/>
                </a:solidFill>
                <a:latin typeface="Epilogue"/>
                <a:ea typeface="Epilogue"/>
                <a:cs typeface="Epilogue"/>
                <a:sym typeface="Epilogue"/>
              </a:rPr>
              <a:t> Je stelt je niet open en kwetsbaar op en je toont niet jouw werkelijke zwakheid/emoties. Je houdt jouw emoties voor jezelf: niet compleet vrij zijn en niet jezelf laten zien.</a:t>
            </a:r>
            <a:endParaRPr sz="2000">
              <a:solidFill>
                <a:srgbClr val="B45F06"/>
              </a:solidFill>
              <a:latin typeface="Epilogue"/>
              <a:ea typeface="Epilogue"/>
              <a:cs typeface="Epilogue"/>
              <a:sym typeface="Epilogue"/>
            </a:endParaRPr>
          </a:p>
          <a:p>
            <a:pPr indent="-274320" lvl="0" marL="274320" rtl="0" algn="ctr">
              <a:lnSpc>
                <a:spcPct val="90000"/>
              </a:lnSpc>
              <a:spcBef>
                <a:spcPts val="600"/>
              </a:spcBef>
              <a:spcAft>
                <a:spcPts val="0"/>
              </a:spcAft>
              <a:buClr>
                <a:schemeClr val="dk1"/>
              </a:buClr>
              <a:buSzPts val="2240"/>
              <a:buFont typeface="Arial"/>
              <a:buNone/>
            </a:pPr>
            <a:r>
              <a:t/>
            </a:r>
            <a:endParaRPr i="1" sz="2000">
              <a:solidFill>
                <a:srgbClr val="B45F06"/>
              </a:solidFill>
              <a:latin typeface="Epilogue"/>
              <a:ea typeface="Epilogue"/>
              <a:cs typeface="Epilogue"/>
              <a:sym typeface="Epilogue"/>
            </a:endParaRPr>
          </a:p>
          <a:p>
            <a:pPr indent="-274320" lvl="0" marL="274320" rtl="0" algn="ctr">
              <a:lnSpc>
                <a:spcPct val="90000"/>
              </a:lnSpc>
              <a:spcBef>
                <a:spcPts val="500"/>
              </a:spcBef>
              <a:spcAft>
                <a:spcPts val="0"/>
              </a:spcAft>
              <a:buClr>
                <a:schemeClr val="dk1"/>
              </a:buClr>
              <a:buSzPts val="2240"/>
              <a:buFont typeface="Arial"/>
              <a:buNone/>
            </a:pPr>
            <a:r>
              <a:rPr b="1" lang="en-US" sz="2000">
                <a:solidFill>
                  <a:srgbClr val="B45F06"/>
                </a:solidFill>
                <a:latin typeface="Epilogue"/>
                <a:ea typeface="Epilogue"/>
                <a:cs typeface="Epilogue"/>
                <a:sym typeface="Epilogue"/>
              </a:rPr>
              <a:t>Afhankelijk:</a:t>
            </a:r>
            <a:r>
              <a:rPr lang="en-US" sz="2000">
                <a:solidFill>
                  <a:srgbClr val="B45F06"/>
                </a:solidFill>
                <a:latin typeface="Epilogue"/>
                <a:ea typeface="Epilogue"/>
                <a:cs typeface="Epilogue"/>
                <a:sym typeface="Epilogue"/>
              </a:rPr>
              <a:t> Je stelt je kwetsbaar op. In deze kwetsbaarheid durf je zwakheid, pijn en angst (maar ook blijdschap, kracht en liefde) te tonen en is er ruimte voor emoties: gezonde relaties!</a:t>
            </a:r>
            <a:endParaRPr b="1" sz="2000">
              <a:solidFill>
                <a:srgbClr val="B45F06"/>
              </a:solidFill>
              <a:latin typeface="Epilogue"/>
              <a:ea typeface="Epilogue"/>
              <a:cs typeface="Epilogue"/>
              <a:sym typeface="Epilogue"/>
            </a:endParaRPr>
          </a:p>
        </p:txBody>
      </p:sp>
      <p:pic>
        <p:nvPicPr>
          <p:cNvPr id="168" name="Google Shape;168;g2eca82224ce_0_4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g2eca82224ce_0_45"/>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342900" rtl="0" algn="ctr">
              <a:spcBef>
                <a:spcPts val="0"/>
              </a:spcBef>
              <a:spcAft>
                <a:spcPts val="0"/>
              </a:spcAft>
              <a:buNone/>
            </a:pPr>
            <a:r>
              <a:rPr i="1" lang="en-US" sz="4000">
                <a:solidFill>
                  <a:srgbClr val="B45F06"/>
                </a:solidFill>
                <a:latin typeface="Epilogue"/>
                <a:ea typeface="Epilogue"/>
                <a:cs typeface="Epilogue"/>
                <a:sym typeface="Epilogue"/>
              </a:rPr>
              <a:t>Gedachten</a:t>
            </a:r>
            <a:endParaRPr i="1" sz="4000">
              <a:solidFill>
                <a:srgbClr val="B45F06"/>
              </a:solidFill>
              <a:latin typeface="Epilogue"/>
              <a:ea typeface="Epilogue"/>
              <a:cs typeface="Epilogue"/>
              <a:sym typeface="Epilogue"/>
            </a:endParaRPr>
          </a:p>
        </p:txBody>
      </p:sp>
      <p:pic>
        <p:nvPicPr>
          <p:cNvPr id="174" name="Google Shape;174;g2eca82224ce_0_4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g2eca82224ce_0_50"/>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0" lvl="0" marL="0" rtl="0" algn="ctr">
              <a:spcBef>
                <a:spcPts val="0"/>
              </a:spcBef>
              <a:spcAft>
                <a:spcPts val="0"/>
              </a:spcAft>
              <a:buClr>
                <a:schemeClr val="dk1"/>
              </a:buClr>
              <a:buFont typeface="Arial"/>
              <a:buNone/>
            </a:pPr>
            <a:r>
              <a:rPr lang="en-US" sz="2000">
                <a:solidFill>
                  <a:srgbClr val="B45F06"/>
                </a:solidFill>
                <a:latin typeface="Epilogue"/>
                <a:ea typeface="Epilogue"/>
                <a:cs typeface="Epilogue"/>
                <a:sym typeface="Epilogue"/>
              </a:rPr>
              <a:t>Onze gedachten staan vaak gelijk aan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Font typeface="Arial"/>
              <a:buNone/>
            </a:pPr>
            <a:r>
              <a:rPr lang="en-US" sz="2000">
                <a:solidFill>
                  <a:srgbClr val="B45F06"/>
                </a:solidFill>
                <a:latin typeface="Epilogue"/>
                <a:ea typeface="Epilogue"/>
                <a:cs typeface="Epilogue"/>
                <a:sym typeface="Epilogue"/>
              </a:rPr>
              <a:t>de dingen waar we ons zorgen over maken.</a:t>
            </a:r>
            <a:endParaRPr sz="2000">
              <a:solidFill>
                <a:srgbClr val="B45F06"/>
              </a:solidFill>
              <a:latin typeface="Epilogue"/>
              <a:ea typeface="Epilogue"/>
              <a:cs typeface="Epilogue"/>
              <a:sym typeface="Epilogue"/>
            </a:endParaRPr>
          </a:p>
          <a:p>
            <a:pPr indent="-274320" lvl="0" marL="274320" rtl="0" algn="ctr">
              <a:lnSpc>
                <a:spcPct val="90000"/>
              </a:lnSpc>
              <a:spcBef>
                <a:spcPts val="500"/>
              </a:spcBef>
              <a:spcAft>
                <a:spcPts val="0"/>
              </a:spcAft>
              <a:buClr>
                <a:schemeClr val="dk1"/>
              </a:buClr>
              <a:buSzPts val="2240"/>
              <a:buFont typeface="Arial"/>
              <a:buNone/>
            </a:pPr>
            <a:r>
              <a:t/>
            </a:r>
            <a:endParaRPr b="1" sz="2000">
              <a:solidFill>
                <a:srgbClr val="B45F06"/>
              </a:solidFill>
              <a:latin typeface="Epilogue"/>
              <a:ea typeface="Epilogue"/>
              <a:cs typeface="Epilogue"/>
              <a:sym typeface="Epilogue"/>
            </a:endParaRPr>
          </a:p>
        </p:txBody>
      </p:sp>
      <p:pic>
        <p:nvPicPr>
          <p:cNvPr id="180" name="Google Shape;180;g2eca82224ce_0_5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g2eca82224ce_0_55"/>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342900" lvl="0" marL="342900" rtl="0" algn="ctr">
              <a:spcBef>
                <a:spcPts val="0"/>
              </a:spcBef>
              <a:spcAft>
                <a:spcPts val="0"/>
              </a:spcAft>
              <a:buClr>
                <a:schemeClr val="dk1"/>
              </a:buClr>
              <a:buSzPts val="3200"/>
              <a:buFont typeface="Arial"/>
              <a:buNone/>
            </a:pPr>
            <a:r>
              <a:rPr b="1" lang="en-US" sz="2000">
                <a:solidFill>
                  <a:srgbClr val="B45F06"/>
                </a:solidFill>
                <a:latin typeface="Epilogue"/>
                <a:ea typeface="Epilogue"/>
                <a:cs typeface="Epilogue"/>
                <a:sym typeface="Epilogue"/>
              </a:rPr>
              <a:t>Mattheüs 6:25</a:t>
            </a:r>
            <a:endParaRPr i="1" sz="2000">
              <a:solidFill>
                <a:srgbClr val="B45F06"/>
              </a:solidFill>
              <a:latin typeface="Epilogue"/>
              <a:ea typeface="Epilogue"/>
              <a:cs typeface="Epilogue"/>
              <a:sym typeface="Epilogue"/>
            </a:endParaRPr>
          </a:p>
          <a:p>
            <a:pPr indent="-342900" lvl="0" marL="342900" rtl="0" algn="l">
              <a:spcBef>
                <a:spcPts val="700"/>
              </a:spcBef>
              <a:spcAft>
                <a:spcPts val="0"/>
              </a:spcAft>
              <a:buClr>
                <a:schemeClr val="dk1"/>
              </a:buClr>
              <a:buSzPts val="3200"/>
              <a:buFont typeface="Arial"/>
              <a:buNone/>
            </a:pPr>
            <a:r>
              <a:t/>
            </a:r>
            <a:endParaRPr i="1" sz="2000">
              <a:solidFill>
                <a:srgbClr val="B45F06"/>
              </a:solidFill>
              <a:latin typeface="Epilogue"/>
              <a:ea typeface="Epilogue"/>
              <a:cs typeface="Epilogue"/>
              <a:sym typeface="Epilogue"/>
            </a:endParaRPr>
          </a:p>
          <a:p>
            <a:pPr indent="-342900" lvl="0" marL="342900" rtl="0" algn="ctr">
              <a:spcBef>
                <a:spcPts val="700"/>
              </a:spcBef>
              <a:spcAft>
                <a:spcPts val="0"/>
              </a:spcAft>
              <a:buClr>
                <a:schemeClr val="dk1"/>
              </a:buClr>
              <a:buSzPts val="3200"/>
              <a:buFont typeface="Arial"/>
              <a:buNone/>
            </a:pPr>
            <a:r>
              <a:rPr lang="en-US" sz="2000">
                <a:solidFill>
                  <a:srgbClr val="B45F06"/>
                </a:solidFill>
                <a:latin typeface="Epilogue"/>
                <a:ea typeface="Epilogue"/>
                <a:cs typeface="Epilogue"/>
                <a:sym typeface="Epilogue"/>
              </a:rPr>
              <a:t>	</a:t>
            </a:r>
            <a:r>
              <a:rPr i="1" lang="en-US" sz="2000">
                <a:solidFill>
                  <a:srgbClr val="B45F06"/>
                </a:solidFill>
                <a:latin typeface="Epilogue"/>
                <a:ea typeface="Epilogue"/>
                <a:cs typeface="Epilogue"/>
                <a:sym typeface="Epilogue"/>
              </a:rPr>
              <a:t>‘Daarom zeg ik jullie: </a:t>
            </a:r>
            <a:r>
              <a:rPr b="1" i="1" lang="en-US" sz="2000">
                <a:solidFill>
                  <a:srgbClr val="B45F06"/>
                </a:solidFill>
                <a:latin typeface="Epilogue"/>
                <a:ea typeface="Epilogue"/>
                <a:cs typeface="Epilogue"/>
                <a:sym typeface="Epilogue"/>
              </a:rPr>
              <a:t>maak je geen zorgen</a:t>
            </a:r>
            <a:r>
              <a:rPr i="1" lang="en-US" sz="2000">
                <a:solidFill>
                  <a:srgbClr val="B45F06"/>
                </a:solidFill>
                <a:latin typeface="Epilogue"/>
                <a:ea typeface="Epilogue"/>
                <a:cs typeface="Epilogue"/>
                <a:sym typeface="Epilogue"/>
              </a:rPr>
              <a:t> over jezelf en over wat je zult eten of drinken, noch over je lichaam en over wat je zult aantrekken. Is het leven niet meer dan voedsel en het lichaam niet meer dan kleding?’</a:t>
            </a:r>
            <a:endParaRPr i="1" sz="2000">
              <a:solidFill>
                <a:srgbClr val="B45F06"/>
              </a:solidFill>
              <a:latin typeface="Epilogue"/>
              <a:ea typeface="Epilogue"/>
              <a:cs typeface="Epilogue"/>
              <a:sym typeface="Epilogue"/>
            </a:endParaRPr>
          </a:p>
        </p:txBody>
      </p:sp>
      <p:pic>
        <p:nvPicPr>
          <p:cNvPr id="186" name="Google Shape;186;g2eca82224ce_0_5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pic>
        <p:nvPicPr>
          <p:cNvPr id="191" name="Google Shape;191;g2eca82224ce_0_60"/>
          <p:cNvPicPr preferRelativeResize="0"/>
          <p:nvPr/>
        </p:nvPicPr>
        <p:blipFill>
          <a:blip r:embed="rId3">
            <a:alphaModFix/>
          </a:blip>
          <a:stretch>
            <a:fillRect/>
          </a:stretch>
        </p:blipFill>
        <p:spPr>
          <a:xfrm>
            <a:off x="7218650" y="5353200"/>
            <a:ext cx="1772325" cy="1330750"/>
          </a:xfrm>
          <a:prstGeom prst="rect">
            <a:avLst/>
          </a:prstGeom>
          <a:noFill/>
          <a:ln>
            <a:noFill/>
          </a:ln>
        </p:spPr>
      </p:pic>
      <p:sp>
        <p:nvSpPr>
          <p:cNvPr id="192" name="Google Shape;192;g2eca82224ce_0_60"/>
          <p:cNvSpPr/>
          <p:nvPr/>
        </p:nvSpPr>
        <p:spPr>
          <a:xfrm>
            <a:off x="468312" y="1520602"/>
            <a:ext cx="8497800" cy="8925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i="0" lang="en-US" sz="2000" u="none" cap="none" strike="noStrike">
                <a:solidFill>
                  <a:srgbClr val="B45F06"/>
                </a:solidFill>
                <a:latin typeface="Epilogue"/>
                <a:ea typeface="Epilogue"/>
                <a:cs typeface="Epilogue"/>
                <a:sym typeface="Epilogue"/>
              </a:rPr>
              <a:t>Kunnen de gedachten die jij hebt bestaan, wanneer je beseft wie God is?</a:t>
            </a:r>
            <a:endParaRPr sz="2000">
              <a:solidFill>
                <a:srgbClr val="B45F06"/>
              </a:solidFill>
              <a:latin typeface="Epilogue"/>
              <a:ea typeface="Epilogue"/>
              <a:cs typeface="Epilogue"/>
              <a:sym typeface="Epilogue"/>
            </a:endParaRPr>
          </a:p>
        </p:txBody>
      </p:sp>
      <p:sp>
        <p:nvSpPr>
          <p:cNvPr id="193" name="Google Shape;193;g2eca82224ce_0_60"/>
          <p:cNvSpPr/>
          <p:nvPr/>
        </p:nvSpPr>
        <p:spPr>
          <a:xfrm>
            <a:off x="468312" y="2945965"/>
            <a:ext cx="8497800" cy="17055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i="0" lang="en-US" sz="2000" u="none" cap="none" strike="noStrike">
                <a:solidFill>
                  <a:srgbClr val="B45F06"/>
                </a:solidFill>
                <a:latin typeface="Epilogue"/>
                <a:ea typeface="Epilogue"/>
                <a:cs typeface="Epilogue"/>
                <a:sym typeface="Epilogue"/>
              </a:rPr>
              <a:t>Als ik Hem voor ogen heb, vallen mijn gedachten en emoties vaak in het niet. Het maakt mijn verdriet kleiner, mijn last lichter, mijn pijn dragelijker, mijn zorgen soms onzin.</a:t>
            </a:r>
            <a:endParaRPr sz="2000">
              <a:solidFill>
                <a:srgbClr val="B45F06"/>
              </a:solidFill>
              <a:latin typeface="Epilogue"/>
              <a:ea typeface="Epilogue"/>
              <a:cs typeface="Epilogue"/>
              <a:sym typeface="Epilogu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g2ec49c68a17_1_87"/>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5400"/>
              <a:buFont typeface="Corsiva"/>
              <a:buNone/>
            </a:pPr>
            <a:r>
              <a:rPr i="1" lang="en-US" sz="4000">
                <a:solidFill>
                  <a:srgbClr val="B45F06"/>
                </a:solidFill>
                <a:latin typeface="Epilogue"/>
                <a:ea typeface="Epilogue"/>
                <a:cs typeface="Epilogue"/>
                <a:sym typeface="Epilogue"/>
              </a:rPr>
              <a:t>Bestemming 6</a:t>
            </a:r>
            <a:br>
              <a:rPr i="1" lang="en-US" sz="4000">
                <a:solidFill>
                  <a:srgbClr val="B45F06"/>
                </a:solidFill>
                <a:latin typeface="Epilogue"/>
                <a:ea typeface="Epilogue"/>
                <a:cs typeface="Epilogue"/>
                <a:sym typeface="Epilogue"/>
              </a:rPr>
            </a:br>
            <a:r>
              <a:rPr i="1" lang="en-US" sz="4000">
                <a:solidFill>
                  <a:srgbClr val="B45F06"/>
                </a:solidFill>
                <a:latin typeface="Epilogue"/>
                <a:ea typeface="Epilogue"/>
                <a:cs typeface="Epilogue"/>
                <a:sym typeface="Epilogue"/>
              </a:rPr>
              <a:t>De gletsjer</a:t>
            </a:r>
            <a:endParaRPr sz="4000">
              <a:solidFill>
                <a:srgbClr val="B45F06"/>
              </a:solidFill>
              <a:latin typeface="Epilogue"/>
              <a:ea typeface="Epilogue"/>
              <a:cs typeface="Epilogue"/>
              <a:sym typeface="Epilogue"/>
            </a:endParaRPr>
          </a:p>
        </p:txBody>
      </p:sp>
      <p:pic>
        <p:nvPicPr>
          <p:cNvPr id="90" name="Google Shape;90;g2ec49c68a17_1_8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pic>
        <p:nvPicPr>
          <p:cNvPr id="198" name="Google Shape;198;g2eca82224ce_0_67"/>
          <p:cNvPicPr preferRelativeResize="0"/>
          <p:nvPr/>
        </p:nvPicPr>
        <p:blipFill>
          <a:blip r:embed="rId3">
            <a:alphaModFix/>
          </a:blip>
          <a:stretch>
            <a:fillRect/>
          </a:stretch>
        </p:blipFill>
        <p:spPr>
          <a:xfrm>
            <a:off x="7218650" y="5353200"/>
            <a:ext cx="1772325" cy="1330750"/>
          </a:xfrm>
          <a:prstGeom prst="rect">
            <a:avLst/>
          </a:prstGeom>
          <a:noFill/>
          <a:ln>
            <a:noFill/>
          </a:ln>
        </p:spPr>
      </p:pic>
      <p:sp>
        <p:nvSpPr>
          <p:cNvPr id="199" name="Google Shape;199;g2eca82224ce_0_67"/>
          <p:cNvSpPr/>
          <p:nvPr/>
        </p:nvSpPr>
        <p:spPr>
          <a:xfrm>
            <a:off x="407412" y="2215090"/>
            <a:ext cx="8497800" cy="1705500"/>
          </a:xfrm>
          <a:prstGeom prst="rect">
            <a:avLst/>
          </a:prstGeom>
          <a:noFill/>
          <a:ln>
            <a:noFill/>
          </a:ln>
        </p:spPr>
        <p:txBody>
          <a:bodyPr anchorCtr="0" anchor="ctr" bIns="0" lIns="0" spcFirstLastPara="1" rIns="0" wrap="square" tIns="0">
            <a:noAutofit/>
          </a:bodyPr>
          <a:lstStyle/>
          <a:p>
            <a:pPr indent="-609600" lvl="0" marL="609600" rtl="0" algn="ctr">
              <a:lnSpc>
                <a:spcPct val="90000"/>
              </a:lnSpc>
              <a:spcBef>
                <a:spcPts val="0"/>
              </a:spcBef>
              <a:spcAft>
                <a:spcPts val="0"/>
              </a:spcAft>
              <a:buClr>
                <a:schemeClr val="dk1"/>
              </a:buClr>
              <a:buSzPts val="2400"/>
              <a:buFont typeface="Arial"/>
              <a:buNone/>
            </a:pPr>
            <a:r>
              <a:rPr b="1" lang="en-US" sz="2000">
                <a:solidFill>
                  <a:srgbClr val="B45F06"/>
                </a:solidFill>
                <a:latin typeface="Epilogue"/>
                <a:ea typeface="Epilogue"/>
                <a:cs typeface="Epilogue"/>
                <a:sym typeface="Epilogue"/>
              </a:rPr>
              <a:t>Efeziërs 4:21b-24</a:t>
            </a:r>
            <a:endParaRPr sz="2000">
              <a:solidFill>
                <a:srgbClr val="B45F06"/>
              </a:solidFill>
              <a:latin typeface="Epilogue"/>
              <a:ea typeface="Epilogue"/>
              <a:cs typeface="Epilogue"/>
              <a:sym typeface="Epilogue"/>
            </a:endParaRPr>
          </a:p>
          <a:p>
            <a:pPr indent="-609600" lvl="0" marL="609600" rtl="0" algn="ctr">
              <a:lnSpc>
                <a:spcPct val="90000"/>
              </a:lnSpc>
              <a:spcBef>
                <a:spcPts val="700"/>
              </a:spcBef>
              <a:spcAft>
                <a:spcPts val="0"/>
              </a:spcAft>
              <a:buClr>
                <a:schemeClr val="dk1"/>
              </a:buClr>
              <a:buSzPts val="2400"/>
              <a:buFont typeface="Arial"/>
              <a:buNone/>
            </a:pPr>
            <a:r>
              <a:t/>
            </a:r>
            <a:endParaRPr b="1" sz="2000">
              <a:solidFill>
                <a:srgbClr val="B45F06"/>
              </a:solidFill>
              <a:latin typeface="Epilogue"/>
              <a:ea typeface="Epilogue"/>
              <a:cs typeface="Epilogue"/>
              <a:sym typeface="Epilogue"/>
            </a:endParaRPr>
          </a:p>
          <a:p>
            <a:pPr indent="-609600" lvl="0" marL="609600" rtl="0" algn="ctr">
              <a:lnSpc>
                <a:spcPct val="90000"/>
              </a:lnSpc>
              <a:spcBef>
                <a:spcPts val="500"/>
              </a:spcBef>
              <a:spcAft>
                <a:spcPts val="0"/>
              </a:spcAft>
              <a:buClr>
                <a:schemeClr val="dk1"/>
              </a:buClr>
              <a:buSzPts val="2400"/>
              <a:buFont typeface="Arial"/>
              <a:buNone/>
            </a:pPr>
            <a:r>
              <a:rPr b="1" lang="en-US" sz="2000">
                <a:solidFill>
                  <a:srgbClr val="B45F06"/>
                </a:solidFill>
                <a:latin typeface="Epilogue"/>
                <a:ea typeface="Epilogue"/>
                <a:cs typeface="Epilogue"/>
                <a:sym typeface="Epilogue"/>
              </a:rPr>
              <a:t>	‘</a:t>
            </a:r>
            <a:r>
              <a:rPr lang="en-US" sz="2000">
                <a:solidFill>
                  <a:srgbClr val="B45F06"/>
                </a:solidFill>
                <a:latin typeface="Epilogue"/>
                <a:ea typeface="Epilogue"/>
                <a:cs typeface="Epilogue"/>
                <a:sym typeface="Epilogue"/>
              </a:rPr>
              <a:t>Door Jezus wordt duidelijk dat u uw vroegere levenswandel moet opgeven en de oude mens, die te gronde gaat aan bedrieglijke begeerten, moet afleggen, </a:t>
            </a:r>
            <a:r>
              <a:rPr i="1" lang="en-US" sz="2000">
                <a:solidFill>
                  <a:srgbClr val="B45F06"/>
                </a:solidFill>
                <a:latin typeface="Epilogue"/>
                <a:ea typeface="Epilogue"/>
                <a:cs typeface="Epilogue"/>
                <a:sym typeface="Epilogue"/>
              </a:rPr>
              <a:t>dat uw geest en uw denken voortdurend vernieuwd moeten worden </a:t>
            </a:r>
            <a:r>
              <a:rPr lang="en-US" sz="2000">
                <a:solidFill>
                  <a:srgbClr val="B45F06"/>
                </a:solidFill>
                <a:latin typeface="Epilogue"/>
                <a:ea typeface="Epilogue"/>
                <a:cs typeface="Epilogue"/>
                <a:sym typeface="Epilogue"/>
              </a:rPr>
              <a:t>en dat u de nieuwe mens moet aantrekken, die naar Gods wil geschapen is in waarachtige rechtvaardigheid en heiligheid.’</a:t>
            </a:r>
            <a:endParaRPr sz="2000">
              <a:solidFill>
                <a:srgbClr val="B45F06"/>
              </a:solidFill>
              <a:latin typeface="Epilogue"/>
              <a:ea typeface="Epilogue"/>
              <a:cs typeface="Epilogue"/>
              <a:sym typeface="Epilogue"/>
            </a:endParaRPr>
          </a:p>
          <a:p>
            <a:pPr indent="-457200" lvl="0" marL="609600" rtl="0" algn="ctr">
              <a:lnSpc>
                <a:spcPct val="90000"/>
              </a:lnSpc>
              <a:spcBef>
                <a:spcPts val="700"/>
              </a:spcBef>
              <a:spcAft>
                <a:spcPts val="0"/>
              </a:spcAft>
              <a:buClr>
                <a:schemeClr val="dk1"/>
              </a:buClr>
              <a:buSzPts val="2400"/>
              <a:buFont typeface="Arial"/>
              <a:buNone/>
            </a:pPr>
            <a:r>
              <a:t/>
            </a:r>
            <a:endParaRPr b="1" sz="2000">
              <a:solidFill>
                <a:srgbClr val="B45F06"/>
              </a:solidFill>
              <a:latin typeface="Epilogue"/>
              <a:ea typeface="Epilogue"/>
              <a:cs typeface="Epilogue"/>
              <a:sym typeface="Epilogue"/>
            </a:endParaRPr>
          </a:p>
          <a:p>
            <a:pPr indent="-609600" lvl="0" marL="609600" rtl="0" algn="ctr">
              <a:lnSpc>
                <a:spcPct val="90000"/>
              </a:lnSpc>
              <a:spcBef>
                <a:spcPts val="500"/>
              </a:spcBef>
              <a:spcAft>
                <a:spcPts val="0"/>
              </a:spcAft>
              <a:buClr>
                <a:schemeClr val="dk1"/>
              </a:buClr>
              <a:buSzPts val="2400"/>
              <a:buFont typeface="Arial"/>
              <a:buNone/>
            </a:pPr>
            <a:r>
              <a:rPr b="1" lang="en-US" sz="2000">
                <a:solidFill>
                  <a:srgbClr val="B45F06"/>
                </a:solidFill>
                <a:latin typeface="Epilogue"/>
                <a:ea typeface="Epilogue"/>
                <a:cs typeface="Epilogue"/>
                <a:sym typeface="Epilogue"/>
              </a:rPr>
              <a:t>	Romeinen 12:2</a:t>
            </a:r>
            <a:endParaRPr sz="2000">
              <a:solidFill>
                <a:srgbClr val="B45F06"/>
              </a:solidFill>
              <a:latin typeface="Epilogue"/>
              <a:ea typeface="Epilogue"/>
              <a:cs typeface="Epilogue"/>
              <a:sym typeface="Epilogue"/>
            </a:endParaRPr>
          </a:p>
          <a:p>
            <a:pPr indent="-609600" lvl="0" marL="609600" rtl="0" algn="ctr">
              <a:lnSpc>
                <a:spcPct val="90000"/>
              </a:lnSpc>
              <a:spcBef>
                <a:spcPts val="500"/>
              </a:spcBef>
              <a:spcAft>
                <a:spcPts val="0"/>
              </a:spcAft>
              <a:buClr>
                <a:schemeClr val="dk1"/>
              </a:buClr>
              <a:buSzPts val="2400"/>
              <a:buFont typeface="Arial"/>
              <a:buNone/>
            </a:pPr>
            <a:r>
              <a:rPr b="1" lang="en-US" sz="2000">
                <a:solidFill>
                  <a:srgbClr val="B45F06"/>
                </a:solidFill>
                <a:latin typeface="Epilogue"/>
                <a:ea typeface="Epilogue"/>
                <a:cs typeface="Epilogue"/>
                <a:sym typeface="Epilogue"/>
              </a:rPr>
              <a:t>	</a:t>
            </a:r>
            <a:endParaRPr sz="2000">
              <a:solidFill>
                <a:srgbClr val="B45F06"/>
              </a:solidFill>
              <a:latin typeface="Epilogue"/>
              <a:ea typeface="Epilogue"/>
              <a:cs typeface="Epilogue"/>
              <a:sym typeface="Epilogue"/>
            </a:endParaRPr>
          </a:p>
          <a:p>
            <a:pPr indent="-609600" lvl="0" marL="609600" rtl="0" algn="ctr">
              <a:lnSpc>
                <a:spcPct val="90000"/>
              </a:lnSpc>
              <a:spcBef>
                <a:spcPts val="500"/>
              </a:spcBef>
              <a:spcAft>
                <a:spcPts val="0"/>
              </a:spcAft>
              <a:buClr>
                <a:schemeClr val="dk1"/>
              </a:buClr>
              <a:buSzPts val="2400"/>
              <a:buFont typeface="Arial"/>
              <a:buNone/>
            </a:pPr>
            <a:r>
              <a:rPr b="1" lang="en-US" sz="2000">
                <a:solidFill>
                  <a:srgbClr val="B45F06"/>
                </a:solidFill>
                <a:latin typeface="Epilogue"/>
                <a:ea typeface="Epilogue"/>
                <a:cs typeface="Epilogue"/>
                <a:sym typeface="Epilogue"/>
              </a:rPr>
              <a:t>	‘</a:t>
            </a:r>
            <a:r>
              <a:rPr lang="en-US" sz="2000">
                <a:solidFill>
                  <a:srgbClr val="B45F06"/>
                </a:solidFill>
                <a:latin typeface="Epilogue"/>
                <a:ea typeface="Epilogue"/>
                <a:cs typeface="Epilogue"/>
                <a:sym typeface="Epilogue"/>
              </a:rPr>
              <a:t>U moet niet worden als de mensen die zich niets van God aantrekken. U moet anders worden, door </a:t>
            </a:r>
            <a:r>
              <a:rPr i="1" lang="en-US" sz="2000">
                <a:solidFill>
                  <a:srgbClr val="B45F06"/>
                </a:solidFill>
                <a:latin typeface="Epilogue"/>
                <a:ea typeface="Epilogue"/>
                <a:cs typeface="Epilogue"/>
                <a:sym typeface="Epilogue"/>
              </a:rPr>
              <a:t>een nieuwe manier van denken.</a:t>
            </a:r>
            <a:r>
              <a:rPr lang="en-US" sz="2000">
                <a:solidFill>
                  <a:srgbClr val="B45F06"/>
                </a:solidFill>
                <a:latin typeface="Epilogue"/>
                <a:ea typeface="Epilogue"/>
                <a:cs typeface="Epilogue"/>
                <a:sym typeface="Epilogue"/>
              </a:rPr>
              <a:t> Dan kunt u </a:t>
            </a:r>
            <a:r>
              <a:rPr i="1" lang="en-US" sz="2000">
                <a:solidFill>
                  <a:srgbClr val="B45F06"/>
                </a:solidFill>
                <a:latin typeface="Epilogue"/>
                <a:ea typeface="Epilogue"/>
                <a:cs typeface="Epilogue"/>
                <a:sym typeface="Epilogue"/>
              </a:rPr>
              <a:t>ontdekken wat God wil. </a:t>
            </a:r>
            <a:r>
              <a:rPr lang="en-US" sz="2000">
                <a:solidFill>
                  <a:srgbClr val="B45F06"/>
                </a:solidFill>
                <a:latin typeface="Epilogue"/>
                <a:ea typeface="Epilogue"/>
                <a:cs typeface="Epilogue"/>
                <a:sym typeface="Epilogue"/>
              </a:rPr>
              <a:t>En wat Hij wil, is goed, aangenaam en volmaakt.’</a:t>
            </a:r>
            <a:endParaRPr sz="2000">
              <a:solidFill>
                <a:srgbClr val="B45F06"/>
              </a:solidFill>
              <a:latin typeface="Epilogue"/>
              <a:ea typeface="Epilogue"/>
              <a:cs typeface="Epilogue"/>
              <a:sym typeface="Epilogue"/>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pic>
        <p:nvPicPr>
          <p:cNvPr id="204" name="Google Shape;204;g2eca82224ce_0_73"/>
          <p:cNvPicPr preferRelativeResize="0"/>
          <p:nvPr/>
        </p:nvPicPr>
        <p:blipFill>
          <a:blip r:embed="rId3">
            <a:alphaModFix/>
          </a:blip>
          <a:stretch>
            <a:fillRect/>
          </a:stretch>
        </p:blipFill>
        <p:spPr>
          <a:xfrm>
            <a:off x="7218650" y="5353200"/>
            <a:ext cx="1772325" cy="1330750"/>
          </a:xfrm>
          <a:prstGeom prst="rect">
            <a:avLst/>
          </a:prstGeom>
          <a:noFill/>
          <a:ln>
            <a:noFill/>
          </a:ln>
        </p:spPr>
      </p:pic>
      <p:sp>
        <p:nvSpPr>
          <p:cNvPr id="205" name="Google Shape;205;g2eca82224ce_0_73"/>
          <p:cNvSpPr/>
          <p:nvPr/>
        </p:nvSpPr>
        <p:spPr>
          <a:xfrm>
            <a:off x="407412" y="2215090"/>
            <a:ext cx="8497800" cy="1705500"/>
          </a:xfrm>
          <a:prstGeom prst="rect">
            <a:avLst/>
          </a:prstGeom>
          <a:noFill/>
          <a:ln>
            <a:noFill/>
          </a:ln>
        </p:spPr>
        <p:txBody>
          <a:bodyPr anchorCtr="0" anchor="ctr" bIns="0" lIns="0" spcFirstLastPara="1" rIns="0" wrap="square" tIns="0">
            <a:noAutofit/>
          </a:bodyPr>
          <a:lstStyle/>
          <a:p>
            <a:pPr indent="-342900" lvl="0" marL="342900" rtl="0" algn="ctr">
              <a:lnSpc>
                <a:spcPct val="80000"/>
              </a:lnSpc>
              <a:spcBef>
                <a:spcPts val="0"/>
              </a:spcBef>
              <a:spcAft>
                <a:spcPts val="0"/>
              </a:spcAft>
              <a:buClr>
                <a:schemeClr val="dk1"/>
              </a:buClr>
              <a:buSzPts val="2800"/>
              <a:buFont typeface="Arial"/>
              <a:buNone/>
            </a:pPr>
            <a:r>
              <a:rPr b="1" lang="en-US" sz="2000">
                <a:solidFill>
                  <a:srgbClr val="B45F06"/>
                </a:solidFill>
                <a:latin typeface="Epilogue"/>
                <a:ea typeface="Epilogue"/>
                <a:cs typeface="Epilogue"/>
                <a:sym typeface="Epilogue"/>
              </a:rPr>
              <a:t>2 Korintiërs 10:3-5</a:t>
            </a:r>
            <a:endParaRPr sz="2000">
              <a:solidFill>
                <a:srgbClr val="B45F06"/>
              </a:solidFill>
              <a:latin typeface="Epilogue"/>
              <a:ea typeface="Epilogue"/>
              <a:cs typeface="Epilogue"/>
              <a:sym typeface="Epilogue"/>
            </a:endParaRPr>
          </a:p>
          <a:p>
            <a:pPr indent="-342900" lvl="0" marL="342900" rtl="0" algn="ctr">
              <a:lnSpc>
                <a:spcPct val="80000"/>
              </a:lnSpc>
              <a:spcBef>
                <a:spcPts val="700"/>
              </a:spcBef>
              <a:spcAft>
                <a:spcPts val="0"/>
              </a:spcAft>
              <a:buClr>
                <a:schemeClr val="dk1"/>
              </a:buClr>
              <a:buSzPts val="2800"/>
              <a:buFont typeface="Arial"/>
              <a:buNone/>
            </a:pPr>
            <a:r>
              <a:t/>
            </a:r>
            <a:endParaRPr sz="2000">
              <a:solidFill>
                <a:srgbClr val="B45F06"/>
              </a:solidFill>
              <a:latin typeface="Epilogue"/>
              <a:ea typeface="Epilogue"/>
              <a:cs typeface="Epilogue"/>
              <a:sym typeface="Epilogue"/>
            </a:endParaRPr>
          </a:p>
          <a:p>
            <a:pPr indent="-342900" lvl="0" marL="342900" rtl="0" algn="ctr">
              <a:lnSpc>
                <a:spcPct val="80000"/>
              </a:lnSpc>
              <a:spcBef>
                <a:spcPts val="600"/>
              </a:spcBef>
              <a:spcAft>
                <a:spcPts val="0"/>
              </a:spcAft>
              <a:buClr>
                <a:schemeClr val="dk1"/>
              </a:buClr>
              <a:buSzPts val="2800"/>
              <a:buFont typeface="Arial"/>
              <a:buNone/>
            </a:pPr>
            <a:r>
              <a:rPr lang="en-US" sz="2000">
                <a:solidFill>
                  <a:srgbClr val="B45F06"/>
                </a:solidFill>
                <a:latin typeface="Epilogue"/>
                <a:ea typeface="Epilogue"/>
                <a:cs typeface="Epilogue"/>
                <a:sym typeface="Epilogue"/>
              </a:rPr>
              <a:t>	‘We leven wel in deze wereld, maar vechten niet met de wapens van deze wereld. De wapens waarmee wij ten strijde trekken dienen niet ons eigen belang, maar zijn er om met hun kracht bolwerken te slechten voor God. We halen spitsvondigheden neer en iedere verschansing </a:t>
            </a:r>
            <a:r>
              <a:rPr b="1" lang="en-US" sz="2000">
                <a:solidFill>
                  <a:srgbClr val="B45F06"/>
                </a:solidFill>
                <a:latin typeface="Epilogue"/>
                <a:ea typeface="Epilogue"/>
                <a:cs typeface="Epilogue"/>
                <a:sym typeface="Epilogue"/>
              </a:rPr>
              <a:t>die wordt opgetrokken tegen de kennis van God, we maken iedere gedachte krijgsgevangene om haar aan Christus te onderwerpen.’</a:t>
            </a:r>
            <a:endParaRPr sz="2000">
              <a:solidFill>
                <a:srgbClr val="B45F06"/>
              </a:solidFill>
              <a:latin typeface="Epilogue"/>
              <a:ea typeface="Epilogue"/>
              <a:cs typeface="Epilogue"/>
              <a:sym typeface="Epilogue"/>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pic>
        <p:nvPicPr>
          <p:cNvPr id="210" name="Google Shape;210;g2eca82224ce_0_83"/>
          <p:cNvPicPr preferRelativeResize="0"/>
          <p:nvPr/>
        </p:nvPicPr>
        <p:blipFill>
          <a:blip r:embed="rId3">
            <a:alphaModFix/>
          </a:blip>
          <a:stretch>
            <a:fillRect/>
          </a:stretch>
        </p:blipFill>
        <p:spPr>
          <a:xfrm>
            <a:off x="7218650" y="5353200"/>
            <a:ext cx="1772325" cy="1330750"/>
          </a:xfrm>
          <a:prstGeom prst="rect">
            <a:avLst/>
          </a:prstGeom>
          <a:noFill/>
          <a:ln>
            <a:noFill/>
          </a:ln>
        </p:spPr>
      </p:pic>
      <p:sp>
        <p:nvSpPr>
          <p:cNvPr id="211" name="Google Shape;211;g2eca82224ce_0_83"/>
          <p:cNvSpPr/>
          <p:nvPr/>
        </p:nvSpPr>
        <p:spPr>
          <a:xfrm>
            <a:off x="407412" y="2215090"/>
            <a:ext cx="8497800" cy="1705500"/>
          </a:xfrm>
          <a:prstGeom prst="rect">
            <a:avLst/>
          </a:prstGeom>
          <a:noFill/>
          <a:ln>
            <a:noFill/>
          </a:ln>
        </p:spPr>
        <p:txBody>
          <a:bodyPr anchorCtr="0" anchor="ctr" bIns="0" lIns="0" spcFirstLastPara="1" rIns="0" wrap="square" tIns="0">
            <a:noAutofit/>
          </a:bodyPr>
          <a:lstStyle/>
          <a:p>
            <a:pPr indent="0" lvl="0" marL="0" marR="0" rtl="0" algn="l">
              <a:lnSpc>
                <a:spcPct val="107916"/>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Jouw hart</a:t>
            </a: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Teken een reflectie van je hart. Geef hierin weer wat er in je hart leeft op dit moment in je leven. Vragen die kunnen helpen bij het weergeven van je hart zijn:</a:t>
            </a:r>
            <a:endParaRPr sz="2000">
              <a:solidFill>
                <a:srgbClr val="B45F06"/>
              </a:solidFill>
              <a:latin typeface="Epilogue"/>
              <a:ea typeface="Epilogue"/>
              <a:cs typeface="Epilogue"/>
              <a:sym typeface="Epilogue"/>
            </a:endParaRPr>
          </a:p>
          <a:p>
            <a:pPr indent="-355600" lvl="0" marL="317500" marR="0" rtl="0" algn="l">
              <a:lnSpc>
                <a:spcPct val="107916"/>
              </a:lnSpc>
              <a:spcBef>
                <a:spcPts val="190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Waar verlang je naar?</a:t>
            </a:r>
            <a:endParaRPr sz="2000">
              <a:solidFill>
                <a:srgbClr val="B45F06"/>
              </a:solidFill>
              <a:latin typeface="Epilogue"/>
              <a:ea typeface="Epilogue"/>
              <a:cs typeface="Epilogue"/>
              <a:sym typeface="Epilogue"/>
            </a:endParaRPr>
          </a:p>
          <a:p>
            <a:pPr indent="-355600" lvl="0" marL="317500" marR="0" rtl="0" algn="l">
              <a:lnSpc>
                <a:spcPct val="107916"/>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Waar maak je je zorgen over?</a:t>
            </a:r>
            <a:endParaRPr sz="2000">
              <a:solidFill>
                <a:srgbClr val="B45F06"/>
              </a:solidFill>
              <a:latin typeface="Epilogue"/>
              <a:ea typeface="Epilogue"/>
              <a:cs typeface="Epilogue"/>
              <a:sym typeface="Epilogue"/>
            </a:endParaRPr>
          </a:p>
          <a:p>
            <a:pPr indent="-355600" lvl="0" marL="317500" marR="0" rtl="0" algn="l">
              <a:lnSpc>
                <a:spcPct val="107916"/>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Waar kan je boos over worden?</a:t>
            </a:r>
            <a:endParaRPr sz="2000">
              <a:solidFill>
                <a:srgbClr val="B45F06"/>
              </a:solidFill>
              <a:latin typeface="Epilogue"/>
              <a:ea typeface="Epilogue"/>
              <a:cs typeface="Epilogue"/>
              <a:sym typeface="Epilogue"/>
            </a:endParaRPr>
          </a:p>
          <a:p>
            <a:pPr indent="-355600" lvl="0" marL="317500" marR="0" rtl="0" algn="l">
              <a:lnSpc>
                <a:spcPct val="107916"/>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Wat maakt jou verdrietig?</a:t>
            </a:r>
            <a:endParaRPr sz="2000">
              <a:solidFill>
                <a:srgbClr val="B45F06"/>
              </a:solidFill>
              <a:latin typeface="Epilogue"/>
              <a:ea typeface="Epilogue"/>
              <a:cs typeface="Epilogue"/>
              <a:sym typeface="Epilogue"/>
            </a:endParaRPr>
          </a:p>
          <a:p>
            <a:pPr indent="-355600" lvl="0" marL="317500" marR="0" rtl="0" algn="l">
              <a:lnSpc>
                <a:spcPct val="107916"/>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Waar voel je liefde voor?</a:t>
            </a:r>
            <a:endParaRPr sz="2000">
              <a:solidFill>
                <a:srgbClr val="B45F06"/>
              </a:solidFill>
              <a:latin typeface="Epilogue"/>
              <a:ea typeface="Epilogue"/>
              <a:cs typeface="Epilogue"/>
              <a:sym typeface="Epilogue"/>
            </a:endParaRPr>
          </a:p>
          <a:p>
            <a:pPr indent="-355600" lvl="0" marL="317500" marR="0" rtl="0" algn="l">
              <a:lnSpc>
                <a:spcPct val="107916"/>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Waar kan je helemaal enthousiast over worden of passie voor voelen?</a:t>
            </a:r>
            <a:endParaRPr sz="2000">
              <a:solidFill>
                <a:srgbClr val="B45F06"/>
              </a:solidFill>
              <a:latin typeface="Epilogue"/>
              <a:ea typeface="Epilogue"/>
              <a:cs typeface="Epilogue"/>
              <a:sym typeface="Epilogue"/>
            </a:endParaRPr>
          </a:p>
          <a:p>
            <a:pPr indent="-355600" lvl="0" marL="317500" marR="0" rtl="0" algn="l">
              <a:lnSpc>
                <a:spcPct val="107916"/>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Zijn er plekken in je hart die schade hebben opgelopen en waardoor?</a:t>
            </a:r>
            <a:endParaRPr sz="2000">
              <a:solidFill>
                <a:srgbClr val="B45F06"/>
              </a:solidFill>
              <a:latin typeface="Epilogue"/>
              <a:ea typeface="Epilogue"/>
              <a:cs typeface="Epilogue"/>
              <a:sym typeface="Epilogue"/>
            </a:endParaRPr>
          </a:p>
          <a:p>
            <a:pPr indent="-355600" lvl="0" marL="317500" marR="0" rtl="0" algn="l">
              <a:lnSpc>
                <a:spcPct val="107916"/>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Zijn er plekken in je hart die geheeld zijn? Wat heeft bijgedragen aan het weer heel worden?</a:t>
            </a:r>
            <a:endParaRPr sz="2000">
              <a:solidFill>
                <a:srgbClr val="B45F06"/>
              </a:solidFill>
              <a:latin typeface="Epilogue"/>
              <a:ea typeface="Epilogue"/>
              <a:cs typeface="Epilogue"/>
              <a:sym typeface="Epilogue"/>
            </a:endParaRPr>
          </a:p>
          <a:p>
            <a:pPr indent="-342900" lvl="0" marL="342900" rtl="0" algn="ctr">
              <a:lnSpc>
                <a:spcPct val="80000"/>
              </a:lnSpc>
              <a:spcBef>
                <a:spcPts val="600"/>
              </a:spcBef>
              <a:spcAft>
                <a:spcPts val="0"/>
              </a:spcAft>
              <a:buSzPts val="2800"/>
              <a:buNone/>
            </a:pPr>
            <a:r>
              <a:t/>
            </a:r>
            <a:endParaRPr b="1" sz="2000">
              <a:solidFill>
                <a:srgbClr val="B45F06"/>
              </a:solidFill>
              <a:latin typeface="Epilogue"/>
              <a:ea typeface="Epilogue"/>
              <a:cs typeface="Epilogue"/>
              <a:sym typeface="Epilogu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g2ec49c68a17_1_92"/>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SzPts val="1100"/>
              <a:buNone/>
            </a:pPr>
            <a:r>
              <a:rPr b="1" lang="en-US" sz="2000">
                <a:solidFill>
                  <a:srgbClr val="B45F06"/>
                </a:solidFill>
                <a:latin typeface="Epilogue"/>
                <a:ea typeface="Epilogue"/>
                <a:cs typeface="Epilogue"/>
                <a:sym typeface="Epilogue"/>
              </a:rPr>
              <a:t>Spreuken 4:23</a:t>
            </a:r>
            <a:endParaRPr b="1" sz="2000">
              <a:latin typeface="Epilogue"/>
              <a:ea typeface="Epilogue"/>
              <a:cs typeface="Epilogue"/>
              <a:sym typeface="Epilogue"/>
            </a:endParaRPr>
          </a:p>
          <a:p>
            <a:pPr indent="-342900" lvl="0" marL="342900" rtl="0" algn="ctr">
              <a:spcBef>
                <a:spcPts val="700"/>
              </a:spcBef>
              <a:spcAft>
                <a:spcPts val="0"/>
              </a:spcAft>
              <a:buClr>
                <a:schemeClr val="dk1"/>
              </a:buClr>
              <a:buSzPts val="2800"/>
              <a:buFont typeface="Arial"/>
              <a:buNone/>
            </a:pPr>
            <a:r>
              <a:t/>
            </a:r>
            <a:endParaRPr sz="2000">
              <a:latin typeface="Epilogue"/>
              <a:ea typeface="Epilogue"/>
              <a:cs typeface="Epilogue"/>
              <a:sym typeface="Epilogue"/>
            </a:endParaRPr>
          </a:p>
          <a:p>
            <a:pPr indent="-342900" lvl="0" marL="342900" rtl="0" algn="ctr">
              <a:spcBef>
                <a:spcPts val="60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	‘Van alles waar je over waakt, waak over je hart.</a:t>
            </a:r>
            <a:endParaRPr i="1" sz="2000">
              <a:solidFill>
                <a:srgbClr val="B45F06"/>
              </a:solidFill>
              <a:latin typeface="Epilogue"/>
              <a:ea typeface="Epilogue"/>
              <a:cs typeface="Epilogue"/>
              <a:sym typeface="Epilogue"/>
            </a:endParaRPr>
          </a:p>
          <a:p>
            <a:pPr indent="0" lvl="0" marL="0" marR="0" rtl="0" algn="ctr">
              <a:spcBef>
                <a:spcPts val="0"/>
              </a:spcBef>
              <a:spcAft>
                <a:spcPts val="0"/>
              </a:spcAft>
              <a:buSzPts val="1100"/>
              <a:buNone/>
            </a:pPr>
            <a:r>
              <a:rPr i="1" lang="en-US" sz="2000">
                <a:solidFill>
                  <a:srgbClr val="B45F06"/>
                </a:solidFill>
                <a:latin typeface="Epilogue"/>
                <a:ea typeface="Epilogue"/>
                <a:cs typeface="Epilogue"/>
                <a:sym typeface="Epilogue"/>
              </a:rPr>
              <a:t>Het is de bron van je leven.’ </a:t>
            </a:r>
            <a:endParaRPr i="1" sz="2000">
              <a:solidFill>
                <a:srgbClr val="B45F06"/>
              </a:solidFill>
              <a:latin typeface="Epilogue"/>
              <a:ea typeface="Epilogue"/>
              <a:cs typeface="Epilogue"/>
              <a:sym typeface="Epilogue"/>
            </a:endParaRPr>
          </a:p>
        </p:txBody>
      </p:sp>
      <p:pic>
        <p:nvPicPr>
          <p:cNvPr id="96" name="Google Shape;96;g2ec49c68a17_1_9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g2ec49c68a17_1_160"/>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342900" lvl="0" marL="342900" marR="0" rtl="0" algn="ctr">
              <a:lnSpc>
                <a:spcPct val="100000"/>
              </a:lnSpc>
              <a:spcBef>
                <a:spcPts val="600"/>
              </a:spcBef>
              <a:spcAft>
                <a:spcPts val="0"/>
              </a:spcAft>
              <a:buClr>
                <a:schemeClr val="dk1"/>
              </a:buClr>
              <a:buSzPts val="2800"/>
              <a:buFont typeface="Arial"/>
              <a:buNone/>
            </a:pPr>
            <a:r>
              <a:rPr b="1" i="1" lang="en-US" sz="2000">
                <a:solidFill>
                  <a:srgbClr val="B45F06"/>
                </a:solidFill>
                <a:latin typeface="Epilogue"/>
                <a:ea typeface="Epilogue"/>
                <a:cs typeface="Epilogue"/>
                <a:sym typeface="Epilogue"/>
              </a:rPr>
              <a:t>Er is een strijd gaande. Een strijd om jouw hart. </a:t>
            </a:r>
            <a:endParaRPr b="1"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Jouw hart is de schat. Want alles wat daarin komt, zal uiteindelijk zichtbaar worden in jouw leven</a:t>
            </a:r>
            <a:endParaRPr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t/>
            </a:r>
            <a:endParaRPr i="1" sz="2000">
              <a:solidFill>
                <a:srgbClr val="B45F06"/>
              </a:solidFill>
              <a:latin typeface="Epilogue"/>
              <a:ea typeface="Epilogue"/>
              <a:cs typeface="Epilogue"/>
              <a:sym typeface="Epilogue"/>
            </a:endParaRPr>
          </a:p>
        </p:txBody>
      </p:sp>
      <p:pic>
        <p:nvPicPr>
          <p:cNvPr id="102" name="Google Shape;102;g2ec49c68a17_1_16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g2eca82224ce_0_0"/>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342900" lvl="0" marL="342900" marR="0" rtl="0" algn="ctr">
              <a:lnSpc>
                <a:spcPct val="100000"/>
              </a:lnSpc>
              <a:spcBef>
                <a:spcPts val="600"/>
              </a:spcBef>
              <a:spcAft>
                <a:spcPts val="0"/>
              </a:spcAft>
              <a:buClr>
                <a:schemeClr val="dk1"/>
              </a:buClr>
              <a:buSzPts val="2800"/>
              <a:buFont typeface="Arial"/>
              <a:buNone/>
            </a:pPr>
            <a:r>
              <a:rPr b="1" i="1" lang="en-US" sz="2000">
                <a:solidFill>
                  <a:srgbClr val="B45F06"/>
                </a:solidFill>
                <a:latin typeface="Epilogue"/>
                <a:ea typeface="Epilogue"/>
                <a:cs typeface="Epilogue"/>
                <a:sym typeface="Epilogue"/>
              </a:rPr>
              <a:t>Psalm 1:1</a:t>
            </a:r>
            <a:endParaRPr b="1"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Welzalig de man (vrouw) die niet wandelt </a:t>
            </a:r>
            <a:endParaRPr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in de raad van de goddelozen, </a:t>
            </a:r>
            <a:endParaRPr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die niet staat op de weg van de zondaars, </a:t>
            </a:r>
            <a:endParaRPr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die niet zit op de zetel van de spotters, </a:t>
            </a:r>
            <a:endParaRPr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maar die zijn vreugde vindt in de wet van de HEERE </a:t>
            </a:r>
            <a:endParaRPr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en Zijn wet dag en nacht overdenkt.’</a:t>
            </a:r>
            <a:endParaRPr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08" name="Google Shape;108;g2eca82224ce_0_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g2eca82224ce_0_5"/>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342900" lvl="0" marL="342900" marR="0" rtl="0" algn="ctr">
              <a:lnSpc>
                <a:spcPct val="100000"/>
              </a:lnSpc>
              <a:spcBef>
                <a:spcPts val="600"/>
              </a:spcBef>
              <a:spcAft>
                <a:spcPts val="0"/>
              </a:spcAft>
              <a:buClr>
                <a:schemeClr val="dk1"/>
              </a:buClr>
              <a:buSzPts val="2800"/>
              <a:buFont typeface="Arial"/>
              <a:buNone/>
            </a:pPr>
            <a:r>
              <a:rPr b="1" i="1" lang="en-US" sz="2000">
                <a:solidFill>
                  <a:srgbClr val="B45F06"/>
                </a:solidFill>
                <a:latin typeface="Epilogue"/>
                <a:ea typeface="Epilogue"/>
                <a:cs typeface="Epilogue"/>
                <a:sym typeface="Epilogue"/>
              </a:rPr>
              <a:t>Welzalig &amp; ‘Haga’ (Psalm 1)</a:t>
            </a:r>
            <a:endParaRPr b="1"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rPr b="1" i="1" lang="en-US" sz="2000">
                <a:solidFill>
                  <a:srgbClr val="B45F06"/>
                </a:solidFill>
                <a:latin typeface="Epilogue"/>
                <a:ea typeface="Epilogue"/>
                <a:cs typeface="Epilogue"/>
                <a:sym typeface="Epilogue"/>
              </a:rPr>
              <a:t>Welzalig</a:t>
            </a:r>
            <a:r>
              <a:rPr i="1" lang="en-US" sz="2000">
                <a:solidFill>
                  <a:srgbClr val="B45F06"/>
                </a:solidFill>
                <a:latin typeface="Epilogue"/>
                <a:ea typeface="Epilogue"/>
                <a:cs typeface="Epilogue"/>
                <a:sym typeface="Epilogue"/>
              </a:rPr>
              <a:t> = meer dan gelukkig. Zoals het vaak vertaald wordt.</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Zalig zijn, gaat veel dieper. Zalig zijn betekent dat je in de juiste relatie met God bent, dat je compleet, bent. </a:t>
            </a:r>
            <a:endParaRPr i="1"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rPr b="1" i="1" lang="en-US" sz="2000">
                <a:solidFill>
                  <a:srgbClr val="B45F06"/>
                </a:solidFill>
                <a:latin typeface="Epilogue"/>
                <a:ea typeface="Epilogue"/>
                <a:cs typeface="Epilogue"/>
                <a:sym typeface="Epilogue"/>
              </a:rPr>
              <a:t>Overdenkt</a:t>
            </a:r>
            <a:r>
              <a:rPr i="1" lang="en-US" sz="2000">
                <a:solidFill>
                  <a:srgbClr val="B45F06"/>
                </a:solidFill>
                <a:latin typeface="Epilogue"/>
                <a:ea typeface="Epilogue"/>
                <a:cs typeface="Epilogue"/>
                <a:sym typeface="Epilogue"/>
              </a:rPr>
              <a:t> = in het Hebreeuws ‘Haga’. </a:t>
            </a:r>
            <a:endParaRPr i="1"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Het betekent mediteren op. Doordenken. Steeds weer. Al je gedachten eraan geven. Niet af en toe naar een kerkdienst, een Bijbel naast je bed of dagboekje, of een podcastje hier en daar.  Het komt neer op een beslissing die je maakt, om jezelf te laten wortelen in het Woord van God. En zo ons leven te voeden, als een boom, aan waterstromen bij God.</a:t>
            </a:r>
            <a:endParaRPr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14" name="Google Shape;114;g2eca82224ce_0_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g2ec49c68a17_1_165"/>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5400"/>
              <a:buFont typeface="Corsiva"/>
              <a:buNone/>
            </a:pPr>
            <a:r>
              <a:rPr i="1" lang="en-US" sz="4000">
                <a:solidFill>
                  <a:srgbClr val="B45F06"/>
                </a:solidFill>
                <a:latin typeface="Epilogue"/>
                <a:ea typeface="Epilogue"/>
                <a:cs typeface="Epilogue"/>
                <a:sym typeface="Epilogue"/>
              </a:rPr>
              <a:t>Emoties</a:t>
            </a:r>
            <a:endParaRPr sz="4000">
              <a:solidFill>
                <a:srgbClr val="B45F06"/>
              </a:solidFill>
              <a:latin typeface="Epilogue"/>
              <a:ea typeface="Epilogue"/>
              <a:cs typeface="Epilogue"/>
              <a:sym typeface="Epilogue"/>
            </a:endParaRPr>
          </a:p>
        </p:txBody>
      </p:sp>
      <p:pic>
        <p:nvPicPr>
          <p:cNvPr id="120" name="Google Shape;120;g2ec49c68a17_1_16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g2ec49c68a17_1_170"/>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596900" lvl="0" marL="609600" rtl="0" algn="ctr">
              <a:spcBef>
                <a:spcPts val="0"/>
              </a:spcBef>
              <a:spcAft>
                <a:spcPts val="0"/>
              </a:spcAft>
              <a:buClr>
                <a:srgbClr val="B45F06"/>
              </a:buClr>
              <a:buSzPts val="3000"/>
              <a:buFont typeface="Epilogue"/>
              <a:buAutoNum type="arabicPeriod"/>
            </a:pPr>
            <a:r>
              <a:rPr b="1" lang="en-US" sz="3000">
                <a:solidFill>
                  <a:srgbClr val="B45F06"/>
                </a:solidFill>
                <a:latin typeface="Epilogue"/>
                <a:ea typeface="Epilogue"/>
                <a:cs typeface="Epilogue"/>
                <a:sym typeface="Epilogue"/>
              </a:rPr>
              <a:t>Wat jij voelt is niet altijd waar.</a:t>
            </a:r>
            <a:endParaRPr b="1" sz="3000">
              <a:solidFill>
                <a:srgbClr val="B45F06"/>
              </a:solidFill>
              <a:latin typeface="Epilogue"/>
              <a:ea typeface="Epilogue"/>
              <a:cs typeface="Epilogue"/>
              <a:sym typeface="Epilogue"/>
            </a:endParaRPr>
          </a:p>
        </p:txBody>
      </p:sp>
      <p:pic>
        <p:nvPicPr>
          <p:cNvPr id="126" name="Google Shape;126;g2ec49c68a17_1_17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g2eca82224ce_0_10"/>
          <p:cNvSpPr txBox="1"/>
          <p:nvPr>
            <p:ph type="title"/>
          </p:nvPr>
        </p:nvSpPr>
        <p:spPr>
          <a:xfrm>
            <a:off x="685800" y="2276400"/>
            <a:ext cx="7772400" cy="2305200"/>
          </a:xfrm>
          <a:prstGeom prst="rect">
            <a:avLst/>
          </a:prstGeom>
          <a:noFill/>
          <a:ln>
            <a:noFill/>
          </a:ln>
        </p:spPr>
        <p:txBody>
          <a:bodyPr anchorCtr="0" anchor="ctr" bIns="0" lIns="0" spcFirstLastPara="1" rIns="0" wrap="square" tIns="0">
            <a:noAutofit/>
          </a:bodyPr>
          <a:lstStyle/>
          <a:p>
            <a:pPr indent="0" lvl="0" marL="0" rtl="0" algn="ctr">
              <a:spcBef>
                <a:spcPts val="0"/>
              </a:spcBef>
              <a:spcAft>
                <a:spcPts val="0"/>
              </a:spcAft>
              <a:buClr>
                <a:schemeClr val="dk1"/>
              </a:buClr>
              <a:buSzPts val="1100"/>
              <a:buFont typeface="Arial"/>
              <a:buNone/>
            </a:pPr>
            <a:r>
              <a:rPr b="1" i="1" lang="en-US" sz="2000">
                <a:solidFill>
                  <a:srgbClr val="B45F06"/>
                </a:solidFill>
                <a:latin typeface="Epilogue"/>
                <a:ea typeface="Epilogue"/>
                <a:cs typeface="Epilogue"/>
                <a:sym typeface="Epilogue"/>
              </a:rPr>
              <a:t>De duivel wil ons doen geloven dat wat we voelen, </a:t>
            </a:r>
            <a:endParaRPr b="1"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b="1" i="1" lang="en-US" sz="2000">
                <a:solidFill>
                  <a:srgbClr val="B45F06"/>
                </a:solidFill>
                <a:latin typeface="Epilogue"/>
                <a:ea typeface="Epilogue"/>
                <a:cs typeface="Epilogue"/>
                <a:sym typeface="Epilogue"/>
              </a:rPr>
              <a:t>waarheid is.</a:t>
            </a:r>
            <a:r>
              <a:rPr i="1" lang="en-US" sz="2000">
                <a:solidFill>
                  <a:srgbClr val="B45F06"/>
                </a:solidFill>
                <a:latin typeface="Epilogue"/>
                <a:ea typeface="Epilogue"/>
                <a:cs typeface="Epilogue"/>
                <a:sym typeface="Epilogue"/>
              </a:rPr>
              <a:t>  Bijvoorbeeld dat wanneer we ons niet geliefd voelen, we ook niet geliefd zijn.  In de drukte van ons leven kunnen emoties op deze manier een loopje met ons nemen. Daarom is het zo belangrijk om telkens weer </a:t>
            </a:r>
            <a:r>
              <a:rPr b="1" i="1" lang="en-US" sz="2000">
                <a:solidFill>
                  <a:srgbClr val="B45F06"/>
                </a:solidFill>
                <a:latin typeface="Epilogue"/>
                <a:ea typeface="Epilogue"/>
                <a:cs typeface="Epilogue"/>
                <a:sym typeface="Epilogue"/>
              </a:rPr>
              <a:t>onze emoties terug te brengen naar de waarheid van God.</a:t>
            </a:r>
            <a:endParaRPr b="1" i="1" sz="2000">
              <a:solidFill>
                <a:srgbClr val="B45F06"/>
              </a:solidFill>
              <a:latin typeface="Epilogue"/>
              <a:ea typeface="Epilogue"/>
              <a:cs typeface="Epilogue"/>
              <a:sym typeface="Epilogue"/>
            </a:endParaRPr>
          </a:p>
          <a:p>
            <a:pPr indent="-342900" lvl="0" marL="342900" marR="0" rtl="0" algn="ctr">
              <a:lnSpc>
                <a:spcPct val="100000"/>
              </a:lnSpc>
              <a:spcBef>
                <a:spcPts val="600"/>
              </a:spcBef>
              <a:spcAft>
                <a:spcPts val="0"/>
              </a:spcAft>
              <a:buClr>
                <a:schemeClr val="dk1"/>
              </a:buClr>
              <a:buSzPts val="2800"/>
              <a:buFont typeface="Arial"/>
              <a:buNone/>
            </a:pPr>
            <a:r>
              <a:t/>
            </a:r>
            <a:endParaRPr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Natuurlijk horen gevoelens bij het leven. God heeft ze ons gegeven, ze zijn enorm waardevol. Want een leven zonder gevoel is kleurloos. </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Maar laat ze niet leidend zijn boven Gods Waarheid.</a:t>
            </a:r>
            <a:endParaRPr i="1" sz="2000">
              <a:solidFill>
                <a:srgbClr val="B45F06"/>
              </a:solidFill>
              <a:latin typeface="Epilogue"/>
              <a:ea typeface="Epilogue"/>
              <a:cs typeface="Epilogue"/>
              <a:sym typeface="Epilogue"/>
            </a:endParaRPr>
          </a:p>
        </p:txBody>
      </p:sp>
      <p:pic>
        <p:nvPicPr>
          <p:cNvPr id="132" name="Google Shape;132;g2eca82224ce_0_1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RW De Vos</dc:creator>
</cp:coreProperties>
</file>