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  <p:sldMasterId id="214748365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y="6858000" cx="9144000"/>
  <p:notesSz cx="6858000" cy="9144000"/>
  <p:embeddedFontLst>
    <p:embeddedFont>
      <p:font typeface="Economica"/>
      <p:regular r:id="rId25"/>
      <p:bold r:id="rId26"/>
      <p:italic r:id="rId27"/>
      <p:boldItalic r:id="rId28"/>
    </p:embeddedFont>
    <p:embeddedFont>
      <p:font typeface="Helvetica Neue"/>
      <p:regular r:id="rId29"/>
      <p:bold r:id="rId30"/>
      <p:italic r:id="rId31"/>
      <p:boldItalic r:id="rId32"/>
    </p:embeddedFont>
    <p:embeddedFont>
      <p:font typeface="Epilogue"/>
      <p:regular r:id="rId33"/>
      <p:bold r:id="rId34"/>
      <p:italic r:id="rId35"/>
      <p:boldItalic r:id="rId36"/>
    </p:embeddedFont>
    <p:embeddedFont>
      <p:font typeface="Open Sans"/>
      <p:regular r:id="rId37"/>
      <p:bold r:id="rId38"/>
      <p:italic r:id="rId39"/>
      <p:boldItalic r:id="rId4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41" roundtripDataSignature="AMtx7mhjdIp2MZz9MekH9dRkppYNLHAQ4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OpenSans-boldItalic.fntdata"/><Relationship Id="rId20" Type="http://schemas.openxmlformats.org/officeDocument/2006/relationships/slide" Target="slides/slide15.xml"/><Relationship Id="rId41" Type="http://customschemas.google.com/relationships/presentationmetadata" Target="metadata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26" Type="http://schemas.openxmlformats.org/officeDocument/2006/relationships/font" Target="fonts/Economica-bold.fntdata"/><Relationship Id="rId25" Type="http://schemas.openxmlformats.org/officeDocument/2006/relationships/font" Target="fonts/Economica-regular.fntdata"/><Relationship Id="rId28" Type="http://schemas.openxmlformats.org/officeDocument/2006/relationships/font" Target="fonts/Economica-boldItalic.fntdata"/><Relationship Id="rId27" Type="http://schemas.openxmlformats.org/officeDocument/2006/relationships/font" Target="fonts/Economica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HelveticaNeue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HelveticaNeue-italic.fntdata"/><Relationship Id="rId30" Type="http://schemas.openxmlformats.org/officeDocument/2006/relationships/font" Target="fonts/HelveticaNeue-bold.fntdata"/><Relationship Id="rId11" Type="http://schemas.openxmlformats.org/officeDocument/2006/relationships/slide" Target="slides/slide6.xml"/><Relationship Id="rId33" Type="http://schemas.openxmlformats.org/officeDocument/2006/relationships/font" Target="fonts/Epilogue-regular.fntdata"/><Relationship Id="rId10" Type="http://schemas.openxmlformats.org/officeDocument/2006/relationships/slide" Target="slides/slide5.xml"/><Relationship Id="rId32" Type="http://schemas.openxmlformats.org/officeDocument/2006/relationships/font" Target="fonts/HelveticaNeue-boldItalic.fntdata"/><Relationship Id="rId13" Type="http://schemas.openxmlformats.org/officeDocument/2006/relationships/slide" Target="slides/slide8.xml"/><Relationship Id="rId35" Type="http://schemas.openxmlformats.org/officeDocument/2006/relationships/font" Target="fonts/Epilogue-italic.fntdata"/><Relationship Id="rId12" Type="http://schemas.openxmlformats.org/officeDocument/2006/relationships/slide" Target="slides/slide7.xml"/><Relationship Id="rId34" Type="http://schemas.openxmlformats.org/officeDocument/2006/relationships/font" Target="fonts/Epilogue-bold.fntdata"/><Relationship Id="rId15" Type="http://schemas.openxmlformats.org/officeDocument/2006/relationships/slide" Target="slides/slide10.xml"/><Relationship Id="rId37" Type="http://schemas.openxmlformats.org/officeDocument/2006/relationships/font" Target="fonts/OpenSans-regular.fntdata"/><Relationship Id="rId14" Type="http://schemas.openxmlformats.org/officeDocument/2006/relationships/slide" Target="slides/slide9.xml"/><Relationship Id="rId36" Type="http://schemas.openxmlformats.org/officeDocument/2006/relationships/font" Target="fonts/Epilogue-boldItalic.fntdata"/><Relationship Id="rId17" Type="http://schemas.openxmlformats.org/officeDocument/2006/relationships/slide" Target="slides/slide12.xml"/><Relationship Id="rId39" Type="http://schemas.openxmlformats.org/officeDocument/2006/relationships/font" Target="fonts/OpenSans-italic.fntdata"/><Relationship Id="rId16" Type="http://schemas.openxmlformats.org/officeDocument/2006/relationships/slide" Target="slides/slide11.xml"/><Relationship Id="rId38" Type="http://schemas.openxmlformats.org/officeDocument/2006/relationships/font" Target="fonts/OpenSans-bold.fnt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228600" lvl="2" marL="13716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228600" lvl="3" marL="18288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228600" lvl="4" marL="22860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228600" lvl="6" marL="32004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228600" lvl="7" marL="36576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228600" lvl="8" marL="41148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ec52d891e3_0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g2ec52d891e3_0_8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21ba36e23dd_0_3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g21ba36e23dd_0_3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21ba36e23dd_0_3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g21ba36e23dd_0_3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21ba36e23dd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g21ba36e23dd_0_4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21ba36e23dd_0_5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g21ba36e23dd_0_5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21ba36e23dd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g21ba36e23dd_0_5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1ba36e23dd_0_6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g21ba36e23dd_0_6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21ba36e23dd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g21ba36e23dd_0_6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21ba36e23dd_0_7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g21ba36e23dd_0_7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21ba36e23dd_0_7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g21ba36e23dd_0_7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21ba36e23dd_0_8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g21ba36e23dd_0_8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ec52d891e3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g2ec52d891e3_0_9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ec52d891e3_0_10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g2ec52d891e3_0_10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1ba36e23d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g21ba36e23dd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1ba36e23dd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g21ba36e23dd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1ba36e23dd_0_1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g21ba36e23dd_0_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1ba36e23dd_0_1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g21ba36e23dd_0_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21ba36e23dd_0_2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g21ba36e23dd_0_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21ba36e23dd_0_2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g21ba36e23dd_0_2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fault" type="tx">
  <p:cSld name="TITLE_AND_BODY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8"/>
          <p:cNvSpPr txBox="1"/>
          <p:nvPr>
            <p:ph idx="12" type="sldNum"/>
          </p:nvPr>
        </p:nvSpPr>
        <p:spPr>
          <a:xfrm>
            <a:off x="6553200" y="6245225"/>
            <a:ext cx="2133600" cy="2888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>
            <a:lvl1pPr indent="0" lvl="0" marL="0" algn="r">
              <a:spcBef>
                <a:spcPts val="0"/>
              </a:spcBef>
              <a:buNone/>
              <a:defRPr sz="1400"/>
            </a:lvl1pPr>
            <a:lvl2pPr indent="0" lvl="1" marL="0" algn="r">
              <a:spcBef>
                <a:spcPts val="0"/>
              </a:spcBef>
              <a:buNone/>
              <a:defRPr sz="1400"/>
            </a:lvl2pPr>
            <a:lvl3pPr indent="0" lvl="2" marL="0" algn="r">
              <a:spcBef>
                <a:spcPts val="0"/>
              </a:spcBef>
              <a:buNone/>
              <a:defRPr sz="1400"/>
            </a:lvl3pPr>
            <a:lvl4pPr indent="0" lvl="3" marL="0" algn="r">
              <a:spcBef>
                <a:spcPts val="0"/>
              </a:spcBef>
              <a:buNone/>
              <a:defRPr sz="1400"/>
            </a:lvl4pPr>
            <a:lvl5pPr indent="0" lvl="4" marL="0" algn="r">
              <a:spcBef>
                <a:spcPts val="0"/>
              </a:spcBef>
              <a:buNone/>
              <a:defRPr sz="1400"/>
            </a:lvl5pPr>
            <a:lvl6pPr indent="0" lvl="5" marL="0" algn="r">
              <a:spcBef>
                <a:spcPts val="0"/>
              </a:spcBef>
              <a:buNone/>
              <a:defRPr sz="1400"/>
            </a:lvl6pPr>
            <a:lvl7pPr indent="0" lvl="6" marL="0" algn="r">
              <a:spcBef>
                <a:spcPts val="0"/>
              </a:spcBef>
              <a:buNone/>
              <a:defRPr sz="1400"/>
            </a:lvl7pPr>
            <a:lvl8pPr indent="0" lvl="7" marL="0" algn="r">
              <a:spcBef>
                <a:spcPts val="0"/>
              </a:spcBef>
              <a:buNone/>
              <a:defRPr sz="1400"/>
            </a:lvl8pPr>
            <a:lvl9pPr indent="0" lvl="8" marL="0" algn="r">
              <a:spcBef>
                <a:spcPts val="0"/>
              </a:spcBef>
              <a:buNone/>
              <a:defRPr sz="1400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" name="Google Shape;11;p28"/>
          <p:cNvSpPr txBox="1"/>
          <p:nvPr>
            <p:ph type="title"/>
          </p:nvPr>
        </p:nvSpPr>
        <p:spPr>
          <a:xfrm>
            <a:off x="685800" y="1844675"/>
            <a:ext cx="7772400" cy="20415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" name="Google Shape;12;p28"/>
          <p:cNvSpPr txBox="1"/>
          <p:nvPr>
            <p:ph idx="1" type="body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-342900" lvl="0" marL="457200" algn="l">
              <a:spcBef>
                <a:spcPts val="700"/>
              </a:spcBef>
              <a:spcAft>
                <a:spcPts val="0"/>
              </a:spcAft>
              <a:buSzPts val="1800"/>
              <a:buChar char="»"/>
              <a:defRPr/>
            </a:lvl1pPr>
            <a:lvl2pPr indent="-342900" lvl="1" marL="914400" algn="l"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2pPr>
            <a:lvl3pPr indent="-342900" lvl="2" marL="1371600" algn="l"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4pPr>
            <a:lvl5pPr indent="-342900" lvl="4" marL="2286000" algn="l">
              <a:spcBef>
                <a:spcPts val="700"/>
              </a:spcBef>
              <a:spcAft>
                <a:spcPts val="0"/>
              </a:spcAft>
              <a:buSzPts val="1800"/>
              <a:buChar char="»"/>
              <a:defRPr/>
            </a:lvl5pPr>
            <a:lvl6pPr indent="-342900" lvl="5" marL="2743200" algn="l"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2ec52d891e3_0_143"/>
          <p:cNvSpPr/>
          <p:nvPr/>
        </p:nvSpPr>
        <p:spPr>
          <a:xfrm>
            <a:off x="4572000" y="-33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5" name="Google Shape;55;g2ec52d891e3_0_143"/>
          <p:cNvCxnSpPr/>
          <p:nvPr/>
        </p:nvCxnSpPr>
        <p:spPr>
          <a:xfrm>
            <a:off x="5029675" y="59940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6" name="Google Shape;56;g2ec52d891e3_0_143"/>
          <p:cNvSpPr txBox="1"/>
          <p:nvPr>
            <p:ph type="title"/>
          </p:nvPr>
        </p:nvSpPr>
        <p:spPr>
          <a:xfrm>
            <a:off x="265500" y="1239033"/>
            <a:ext cx="4045200" cy="238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57" name="Google Shape;57;g2ec52d891e3_0_143"/>
          <p:cNvSpPr txBox="1"/>
          <p:nvPr>
            <p:ph idx="1" type="subTitle"/>
          </p:nvPr>
        </p:nvSpPr>
        <p:spPr>
          <a:xfrm>
            <a:off x="265500" y="3692001"/>
            <a:ext cx="4045200" cy="209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58" name="Google Shape;58;g2ec52d891e3_0_143"/>
          <p:cNvSpPr txBox="1"/>
          <p:nvPr>
            <p:ph idx="2" type="body"/>
          </p:nvPr>
        </p:nvSpPr>
        <p:spPr>
          <a:xfrm>
            <a:off x="4939500" y="965600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9" name="Google Shape;59;g2ec52d891e3_0_14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ec52d891e3_0_150"/>
          <p:cNvSpPr txBox="1"/>
          <p:nvPr>
            <p:ph idx="1" type="body"/>
          </p:nvPr>
        </p:nvSpPr>
        <p:spPr>
          <a:xfrm>
            <a:off x="319500" y="5625233"/>
            <a:ext cx="5998800" cy="79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/>
        </p:txBody>
      </p:sp>
      <p:sp>
        <p:nvSpPr>
          <p:cNvPr id="62" name="Google Shape;62;g2ec52d891e3_0_15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ec52d891e3_0_153"/>
          <p:cNvSpPr/>
          <p:nvPr/>
        </p:nvSpPr>
        <p:spPr>
          <a:xfrm>
            <a:off x="0" y="6727600"/>
            <a:ext cx="9144000" cy="130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g2ec52d891e3_0_153"/>
          <p:cNvSpPr txBox="1"/>
          <p:nvPr>
            <p:ph hasCustomPrompt="1" type="title"/>
          </p:nvPr>
        </p:nvSpPr>
        <p:spPr>
          <a:xfrm>
            <a:off x="311700" y="1276167"/>
            <a:ext cx="8520600" cy="28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6" name="Google Shape;66;g2ec52d891e3_0_153"/>
          <p:cNvSpPr txBox="1"/>
          <p:nvPr>
            <p:ph idx="1" type="body"/>
          </p:nvPr>
        </p:nvSpPr>
        <p:spPr>
          <a:xfrm>
            <a:off x="311700" y="4216000"/>
            <a:ext cx="8520600" cy="142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7" name="Google Shape;67;g2ec52d891e3_0_15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ec52d891e3_0_15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fault">
  <p:cSld name="Defaul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ec52d891e3_0_160"/>
          <p:cNvSpPr txBox="1"/>
          <p:nvPr>
            <p:ph idx="12" type="sldNum"/>
          </p:nvPr>
        </p:nvSpPr>
        <p:spPr>
          <a:xfrm>
            <a:off x="6553200" y="6245225"/>
            <a:ext cx="21336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>
            <a:lvl1pPr indent="0" lvl="0" marL="0" rtl="0" algn="r">
              <a:spcBef>
                <a:spcPts val="0"/>
              </a:spcBef>
              <a:buNone/>
              <a:defRPr sz="1400"/>
            </a:lvl1pPr>
            <a:lvl2pPr indent="0" lvl="1" marL="0" rtl="0" algn="r">
              <a:spcBef>
                <a:spcPts val="0"/>
              </a:spcBef>
              <a:buNone/>
              <a:defRPr sz="1400"/>
            </a:lvl2pPr>
            <a:lvl3pPr indent="0" lvl="2" marL="0" rtl="0" algn="r">
              <a:spcBef>
                <a:spcPts val="0"/>
              </a:spcBef>
              <a:buNone/>
              <a:defRPr sz="1400"/>
            </a:lvl3pPr>
            <a:lvl4pPr indent="0" lvl="3" marL="0" rtl="0" algn="r">
              <a:spcBef>
                <a:spcPts val="0"/>
              </a:spcBef>
              <a:buNone/>
              <a:defRPr sz="1400"/>
            </a:lvl4pPr>
            <a:lvl5pPr indent="0" lvl="4" marL="0" rtl="0" algn="r">
              <a:spcBef>
                <a:spcPts val="0"/>
              </a:spcBef>
              <a:buNone/>
              <a:defRPr sz="1400"/>
            </a:lvl5pPr>
            <a:lvl6pPr indent="0" lvl="5" marL="0" rtl="0" algn="r">
              <a:spcBef>
                <a:spcPts val="0"/>
              </a:spcBef>
              <a:buNone/>
              <a:defRPr sz="1400"/>
            </a:lvl6pPr>
            <a:lvl7pPr indent="0" lvl="6" marL="0" rtl="0" algn="r">
              <a:spcBef>
                <a:spcPts val="0"/>
              </a:spcBef>
              <a:buNone/>
              <a:defRPr sz="1400"/>
            </a:lvl7pPr>
            <a:lvl8pPr indent="0" lvl="7" marL="0" rtl="0" algn="r">
              <a:spcBef>
                <a:spcPts val="0"/>
              </a:spcBef>
              <a:buNone/>
              <a:defRPr sz="1400"/>
            </a:lvl8pPr>
            <a:lvl9pPr indent="0" lvl="8" marL="0" rtl="0" algn="r">
              <a:spcBef>
                <a:spcPts val="0"/>
              </a:spcBef>
              <a:buNone/>
              <a:defRPr sz="1400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000"/>
          </a:p>
        </p:txBody>
      </p:sp>
      <p:sp>
        <p:nvSpPr>
          <p:cNvPr id="72" name="Google Shape;72;g2ec52d891e3_0_160"/>
          <p:cNvSpPr txBox="1"/>
          <p:nvPr>
            <p:ph type="title"/>
          </p:nvPr>
        </p:nvSpPr>
        <p:spPr>
          <a:xfrm>
            <a:off x="457200" y="92074"/>
            <a:ext cx="8229600" cy="150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73" name="Google Shape;73;g2ec52d891e3_0_160"/>
          <p:cNvSpPr txBox="1"/>
          <p:nvPr>
            <p:ph idx="1" type="body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42900" lvl="0" marL="457200" rtl="0" algn="l">
              <a:spcBef>
                <a:spcPts val="700"/>
              </a:spcBef>
              <a:spcAft>
                <a:spcPts val="0"/>
              </a:spcAft>
              <a:buSzPts val="1800"/>
              <a:buChar char="●"/>
              <a:defRPr/>
            </a:lvl1pPr>
            <a:lvl2pPr indent="-342900" lvl="1" marL="914400" rtl="0" algn="l">
              <a:spcBef>
                <a:spcPts val="12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rtl="0" algn="l">
              <a:spcBef>
                <a:spcPts val="12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 algn="l">
              <a:spcBef>
                <a:spcPts val="12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rtl="0" algn="l">
              <a:spcBef>
                <a:spcPts val="12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 algn="l">
              <a:spcBef>
                <a:spcPts val="12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 algn="l">
              <a:spcBef>
                <a:spcPts val="1200"/>
              </a:spcBef>
              <a:spcAft>
                <a:spcPts val="1200"/>
              </a:spcAft>
              <a:buSzPts val="18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en object" type="obj">
  <p:cSld name="OBJEC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ec52d891e3_0_16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76" name="Google Shape;76;g2ec52d891e3_0_164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indent="-342900" lvl="1" marL="914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77" name="Google Shape;77;g2ec52d891e3_0_164"/>
          <p:cNvSpPr txBox="1"/>
          <p:nvPr>
            <p:ph idx="10" type="dt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g2ec52d891e3_0_164"/>
          <p:cNvSpPr txBox="1"/>
          <p:nvPr>
            <p:ph idx="11" type="ftr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g2ec52d891e3_0_164"/>
          <p:cNvSpPr txBox="1"/>
          <p:nvPr>
            <p:ph idx="12" type="sldNum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000"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fault">
  <p:cSld name="Default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9"/>
          <p:cNvSpPr txBox="1"/>
          <p:nvPr>
            <p:ph idx="12" type="sldNum"/>
          </p:nvPr>
        </p:nvSpPr>
        <p:spPr>
          <a:xfrm>
            <a:off x="6553200" y="6245225"/>
            <a:ext cx="2133600" cy="2888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>
            <a:lvl1pPr indent="0" lvl="0" marL="0" algn="r">
              <a:spcBef>
                <a:spcPts val="0"/>
              </a:spcBef>
              <a:buNone/>
              <a:defRPr sz="1400"/>
            </a:lvl1pPr>
            <a:lvl2pPr indent="0" lvl="1" marL="0" algn="r">
              <a:spcBef>
                <a:spcPts val="0"/>
              </a:spcBef>
              <a:buNone/>
              <a:defRPr sz="1400"/>
            </a:lvl2pPr>
            <a:lvl3pPr indent="0" lvl="2" marL="0" algn="r">
              <a:spcBef>
                <a:spcPts val="0"/>
              </a:spcBef>
              <a:buNone/>
              <a:defRPr sz="1400"/>
            </a:lvl3pPr>
            <a:lvl4pPr indent="0" lvl="3" marL="0" algn="r">
              <a:spcBef>
                <a:spcPts val="0"/>
              </a:spcBef>
              <a:buNone/>
              <a:defRPr sz="1400"/>
            </a:lvl4pPr>
            <a:lvl5pPr indent="0" lvl="4" marL="0" algn="r">
              <a:spcBef>
                <a:spcPts val="0"/>
              </a:spcBef>
              <a:buNone/>
              <a:defRPr sz="1400"/>
            </a:lvl5pPr>
            <a:lvl6pPr indent="0" lvl="5" marL="0" algn="r">
              <a:spcBef>
                <a:spcPts val="0"/>
              </a:spcBef>
              <a:buNone/>
              <a:defRPr sz="1400"/>
            </a:lvl6pPr>
            <a:lvl7pPr indent="0" lvl="6" marL="0" algn="r">
              <a:spcBef>
                <a:spcPts val="0"/>
              </a:spcBef>
              <a:buNone/>
              <a:defRPr sz="1400"/>
            </a:lvl7pPr>
            <a:lvl8pPr indent="0" lvl="7" marL="0" algn="r">
              <a:spcBef>
                <a:spcPts val="0"/>
              </a:spcBef>
              <a:buNone/>
              <a:defRPr sz="1400"/>
            </a:lvl8pPr>
            <a:lvl9pPr indent="0" lvl="8" marL="0" algn="r">
              <a:spcBef>
                <a:spcPts val="0"/>
              </a:spcBef>
              <a:buNone/>
              <a:defRPr sz="1400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" name="Google Shape;15;p29"/>
          <p:cNvSpPr txBox="1"/>
          <p:nvPr>
            <p:ph type="title"/>
          </p:nvPr>
        </p:nvSpPr>
        <p:spPr>
          <a:xfrm>
            <a:off x="457200" y="92074"/>
            <a:ext cx="8229600" cy="150812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9"/>
          <p:cNvSpPr txBox="1"/>
          <p:nvPr>
            <p:ph idx="1" type="body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-342900" lvl="0" marL="457200" algn="l">
              <a:spcBef>
                <a:spcPts val="700"/>
              </a:spcBef>
              <a:spcAft>
                <a:spcPts val="0"/>
              </a:spcAft>
              <a:buSzPts val="1800"/>
              <a:buChar char="»"/>
              <a:defRPr/>
            </a:lvl1pPr>
            <a:lvl2pPr indent="-342900" lvl="1" marL="914400" algn="l"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2pPr>
            <a:lvl3pPr indent="-342900" lvl="2" marL="1371600" algn="l"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4pPr>
            <a:lvl5pPr indent="-342900" lvl="4" marL="2286000" algn="l">
              <a:spcBef>
                <a:spcPts val="700"/>
              </a:spcBef>
              <a:spcAft>
                <a:spcPts val="0"/>
              </a:spcAft>
              <a:buSzPts val="1800"/>
              <a:buChar char="»"/>
              <a:defRPr/>
            </a:lvl5pPr>
            <a:lvl6pPr indent="-342900" lvl="5" marL="2743200" algn="l"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g2ec52d891e3_0_111"/>
          <p:cNvSpPr/>
          <p:nvPr/>
        </p:nvSpPr>
        <p:spPr>
          <a:xfrm>
            <a:off x="2744013" y="1008933"/>
            <a:ext cx="1081625" cy="1499896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3" name="Google Shape;23;g2ec52d891e3_0_111"/>
          <p:cNvSpPr/>
          <p:nvPr/>
        </p:nvSpPr>
        <p:spPr>
          <a:xfrm rot="10800000">
            <a:off x="5318350" y="4355671"/>
            <a:ext cx="1081625" cy="1499896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4" name="Google Shape;24;g2ec52d891e3_0_111"/>
          <p:cNvSpPr txBox="1"/>
          <p:nvPr>
            <p:ph type="ctrTitle"/>
          </p:nvPr>
        </p:nvSpPr>
        <p:spPr>
          <a:xfrm>
            <a:off x="3044700" y="1925674"/>
            <a:ext cx="3054600" cy="2049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5" name="Google Shape;25;g2ec52d891e3_0_111"/>
          <p:cNvSpPr txBox="1"/>
          <p:nvPr>
            <p:ph idx="1" type="subTitle"/>
          </p:nvPr>
        </p:nvSpPr>
        <p:spPr>
          <a:xfrm>
            <a:off x="3044700" y="4155440"/>
            <a:ext cx="3054600" cy="9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26" name="Google Shape;26;g2ec52d891e3_0_1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g2ec52d891e3_0_117"/>
          <p:cNvSpPr/>
          <p:nvPr/>
        </p:nvSpPr>
        <p:spPr>
          <a:xfrm flipH="1">
            <a:off x="7595938" y="613633"/>
            <a:ext cx="1081625" cy="1499896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9" name="Google Shape;29;g2ec52d891e3_0_117"/>
          <p:cNvSpPr/>
          <p:nvPr/>
        </p:nvSpPr>
        <p:spPr>
          <a:xfrm flipH="1" rot="10800000">
            <a:off x="466425" y="4744471"/>
            <a:ext cx="1081625" cy="1499896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0" name="Google Shape;30;g2ec52d891e3_0_117"/>
          <p:cNvSpPr txBox="1"/>
          <p:nvPr>
            <p:ph type="title"/>
          </p:nvPr>
        </p:nvSpPr>
        <p:spPr>
          <a:xfrm>
            <a:off x="773700" y="2408600"/>
            <a:ext cx="7596600" cy="2040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31" name="Google Shape;31;g2ec52d891e3_0_11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g2ec52d891e3_0_122"/>
          <p:cNvSpPr/>
          <p:nvPr/>
        </p:nvSpPr>
        <p:spPr>
          <a:xfrm>
            <a:off x="0" y="6727600"/>
            <a:ext cx="9144000" cy="130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g2ec52d891e3_0_122"/>
          <p:cNvSpPr txBox="1"/>
          <p:nvPr>
            <p:ph type="title"/>
          </p:nvPr>
        </p:nvSpPr>
        <p:spPr>
          <a:xfrm>
            <a:off x="311700" y="421233"/>
            <a:ext cx="8520600" cy="110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35" name="Google Shape;35;g2ec52d891e3_0_122"/>
          <p:cNvSpPr txBox="1"/>
          <p:nvPr>
            <p:ph idx="1" type="body"/>
          </p:nvPr>
        </p:nvSpPr>
        <p:spPr>
          <a:xfrm>
            <a:off x="311700" y="1633633"/>
            <a:ext cx="8520600" cy="447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6" name="Google Shape;36;g2ec52d891e3_0_12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g2ec52d891e3_0_127"/>
          <p:cNvSpPr txBox="1"/>
          <p:nvPr>
            <p:ph type="title"/>
          </p:nvPr>
        </p:nvSpPr>
        <p:spPr>
          <a:xfrm>
            <a:off x="311700" y="421233"/>
            <a:ext cx="8520600" cy="110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39" name="Google Shape;39;g2ec52d891e3_0_127"/>
          <p:cNvSpPr txBox="1"/>
          <p:nvPr>
            <p:ph idx="1" type="body"/>
          </p:nvPr>
        </p:nvSpPr>
        <p:spPr>
          <a:xfrm>
            <a:off x="311700" y="1633633"/>
            <a:ext cx="3999900" cy="447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0" name="Google Shape;40;g2ec52d891e3_0_127"/>
          <p:cNvSpPr txBox="1"/>
          <p:nvPr>
            <p:ph idx="2" type="body"/>
          </p:nvPr>
        </p:nvSpPr>
        <p:spPr>
          <a:xfrm>
            <a:off x="4832400" y="1633633"/>
            <a:ext cx="3999900" cy="447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g2ec52d891e3_0_12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g2ec52d891e3_0_132"/>
          <p:cNvSpPr txBox="1"/>
          <p:nvPr>
            <p:ph type="title"/>
          </p:nvPr>
        </p:nvSpPr>
        <p:spPr>
          <a:xfrm>
            <a:off x="311700" y="421233"/>
            <a:ext cx="8520600" cy="110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44" name="Google Shape;44;g2ec52d891e3_0_13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g2ec52d891e3_0_135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7" name="Google Shape;47;g2ec52d891e3_0_135"/>
          <p:cNvSpPr txBox="1"/>
          <p:nvPr>
            <p:ph idx="1" type="body"/>
          </p:nvPr>
        </p:nvSpPr>
        <p:spPr>
          <a:xfrm>
            <a:off x="311700" y="1865867"/>
            <a:ext cx="2808000" cy="371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8" name="Google Shape;48;g2ec52d891e3_0_13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g2ec52d891e3_0_139"/>
          <p:cNvSpPr/>
          <p:nvPr/>
        </p:nvSpPr>
        <p:spPr>
          <a:xfrm>
            <a:off x="0" y="6727600"/>
            <a:ext cx="9144000" cy="130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g2ec52d891e3_0_139"/>
          <p:cNvSpPr txBox="1"/>
          <p:nvPr>
            <p:ph type="title"/>
          </p:nvPr>
        </p:nvSpPr>
        <p:spPr>
          <a:xfrm>
            <a:off x="490250" y="600200"/>
            <a:ext cx="5878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52" name="Google Shape;52;g2ec52d891e3_0_13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theme" Target="../theme/theme3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3.xml"/><Relationship Id="rId2" Type="http://schemas.openxmlformats.org/officeDocument/2006/relationships/slideLayout" Target="../slideLayouts/slideLayout4.xml"/><Relationship Id="rId3" Type="http://schemas.openxmlformats.org/officeDocument/2006/relationships/slideLayout" Target="../slideLayouts/slideLayout5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7.xml"/><Relationship Id="rId6" Type="http://schemas.openxmlformats.org/officeDocument/2006/relationships/slideLayout" Target="../slideLayouts/slideLayout8.xml"/><Relationship Id="rId7" Type="http://schemas.openxmlformats.org/officeDocument/2006/relationships/slideLayout" Target="../slideLayouts/slideLayout9.xml"/><Relationship Id="rId8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7"/>
          <p:cNvSpPr txBox="1"/>
          <p:nvPr>
            <p:ph idx="12" type="sldNum"/>
          </p:nvPr>
        </p:nvSpPr>
        <p:spPr>
          <a:xfrm>
            <a:off x="6553200" y="6245225"/>
            <a:ext cx="2133600" cy="2888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400" u="none" cap="none" strike="noStrike"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400" u="none" cap="none" strike="noStrike"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400" u="none" cap="none" strike="noStrike"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400" u="none" cap="none" strike="noStrike"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400" u="none" cap="none" strike="noStrike"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400" u="none" cap="none" strike="noStrike"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400" u="none" cap="none" strike="noStrike"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400" u="none" cap="none" strike="noStrike"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400" u="none" cap="none" strike="noStrike"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" name="Google Shape;7;p27"/>
          <p:cNvSpPr txBox="1"/>
          <p:nvPr>
            <p:ph type="title"/>
          </p:nvPr>
        </p:nvSpPr>
        <p:spPr>
          <a:xfrm>
            <a:off x="457200" y="92074"/>
            <a:ext cx="8229600" cy="150812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27"/>
          <p:cNvSpPr txBox="1"/>
          <p:nvPr>
            <p:ph idx="1" type="body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-431800" lvl="0" marL="457200" marR="0" rtl="0" algn="l">
              <a:spcBef>
                <a:spcPts val="700"/>
              </a:spcBef>
              <a:spcAft>
                <a:spcPts val="0"/>
              </a:spcAft>
              <a:buSzPts val="3200"/>
              <a:buFont typeface="Arial"/>
              <a:buChar char="»"/>
              <a:defRPr b="0" i="0" sz="3200" u="none" cap="none" strike="noStrike">
                <a:latin typeface="Arial"/>
                <a:ea typeface="Arial"/>
                <a:cs typeface="Arial"/>
                <a:sym typeface="Arial"/>
              </a:defRPr>
            </a:lvl1pPr>
            <a:lvl2pPr indent="-431800" lvl="1" marL="914400" marR="0" rtl="0" algn="l">
              <a:spcBef>
                <a:spcPts val="700"/>
              </a:spcBef>
              <a:spcAft>
                <a:spcPts val="0"/>
              </a:spcAft>
              <a:buSzPts val="3200"/>
              <a:buFont typeface="Arial"/>
              <a:buChar char="–"/>
              <a:defRPr b="0" i="0" sz="3200" u="none" cap="none" strike="noStrike">
                <a:latin typeface="Arial"/>
                <a:ea typeface="Arial"/>
                <a:cs typeface="Arial"/>
                <a:sym typeface="Arial"/>
              </a:defRPr>
            </a:lvl2pPr>
            <a:lvl3pPr indent="-431800" lvl="2" marL="1371600" marR="0" rtl="0" algn="l">
              <a:spcBef>
                <a:spcPts val="700"/>
              </a:spcBef>
              <a:spcAft>
                <a:spcPts val="0"/>
              </a:spcAft>
              <a:buSzPts val="3200"/>
              <a:buFont typeface="Arial"/>
              <a:buChar char="•"/>
              <a:defRPr b="0" i="0" sz="3200" u="none" cap="none" strike="noStrike">
                <a:latin typeface="Arial"/>
                <a:ea typeface="Arial"/>
                <a:cs typeface="Arial"/>
                <a:sym typeface="Arial"/>
              </a:defRPr>
            </a:lvl3pPr>
            <a:lvl4pPr indent="-431800" lvl="3" marL="1828800" marR="0" rtl="0" algn="l">
              <a:spcBef>
                <a:spcPts val="700"/>
              </a:spcBef>
              <a:spcAft>
                <a:spcPts val="0"/>
              </a:spcAft>
              <a:buSzPts val="3200"/>
              <a:buFont typeface="Arial"/>
              <a:buChar char="–"/>
              <a:defRPr b="0" i="0" sz="3200" u="none" cap="none" strike="noStrike">
                <a:latin typeface="Arial"/>
                <a:ea typeface="Arial"/>
                <a:cs typeface="Arial"/>
                <a:sym typeface="Arial"/>
              </a:defRPr>
            </a:lvl4pPr>
            <a:lvl5pPr indent="-431800" lvl="4" marL="2286000" marR="0" rtl="0" algn="l">
              <a:spcBef>
                <a:spcPts val="700"/>
              </a:spcBef>
              <a:spcAft>
                <a:spcPts val="0"/>
              </a:spcAft>
              <a:buSzPts val="3200"/>
              <a:buFont typeface="Arial"/>
              <a:buChar char="»"/>
              <a:defRPr b="0" i="0" sz="3200" u="none" cap="none" strike="noStrike">
                <a:latin typeface="Arial"/>
                <a:ea typeface="Arial"/>
                <a:cs typeface="Arial"/>
                <a:sym typeface="Arial"/>
              </a:defRPr>
            </a:lvl5pPr>
            <a:lvl6pPr indent="-431800" lvl="5" marL="2743200" marR="0" rtl="0" algn="l">
              <a:spcBef>
                <a:spcPts val="700"/>
              </a:spcBef>
              <a:spcAft>
                <a:spcPts val="0"/>
              </a:spcAft>
              <a:buSzPts val="3200"/>
              <a:buFont typeface="Arial"/>
              <a:buChar char="•"/>
              <a:defRPr b="0" i="0" sz="3200" u="none" cap="none" strike="noStrike">
                <a:latin typeface="Arial"/>
                <a:ea typeface="Arial"/>
                <a:cs typeface="Arial"/>
                <a:sym typeface="Arial"/>
              </a:defRPr>
            </a:lvl6pPr>
            <a:lvl7pPr indent="-431800" lvl="6" marL="3200400" marR="0" rtl="0" algn="l">
              <a:spcBef>
                <a:spcPts val="700"/>
              </a:spcBef>
              <a:spcAft>
                <a:spcPts val="0"/>
              </a:spcAft>
              <a:buSzPts val="3200"/>
              <a:buFont typeface="Arial"/>
              <a:buChar char="•"/>
              <a:defRPr b="0" i="0" sz="3200" u="none" cap="none" strike="noStrike">
                <a:latin typeface="Arial"/>
                <a:ea typeface="Arial"/>
                <a:cs typeface="Arial"/>
                <a:sym typeface="Arial"/>
              </a:defRPr>
            </a:lvl7pPr>
            <a:lvl8pPr indent="-431800" lvl="7" marL="3657600" marR="0" rtl="0" algn="l">
              <a:spcBef>
                <a:spcPts val="700"/>
              </a:spcBef>
              <a:spcAft>
                <a:spcPts val="0"/>
              </a:spcAft>
              <a:buSzPts val="3200"/>
              <a:buFont typeface="Arial"/>
              <a:buChar char="•"/>
              <a:defRPr b="0" i="0" sz="3200" u="none" cap="none" strike="noStrike">
                <a:latin typeface="Arial"/>
                <a:ea typeface="Arial"/>
                <a:cs typeface="Arial"/>
                <a:sym typeface="Arial"/>
              </a:defRPr>
            </a:lvl8pPr>
            <a:lvl9pPr indent="-431800" lvl="8" marL="4114800" marR="0" rtl="0" algn="l">
              <a:spcBef>
                <a:spcPts val="700"/>
              </a:spcBef>
              <a:spcAft>
                <a:spcPts val="0"/>
              </a:spcAft>
              <a:buSzPts val="3200"/>
              <a:buFont typeface="Arial"/>
              <a:buChar char="•"/>
              <a:defRPr b="0" i="0" sz="3200" u="none" cap="none" strike="noStrike"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luxe">
    <p:bg>
      <p:bgPr>
        <a:solidFill>
          <a:schemeClr val="lt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g2ec52d891e3_0_107"/>
          <p:cNvSpPr txBox="1"/>
          <p:nvPr>
            <p:ph type="title"/>
          </p:nvPr>
        </p:nvSpPr>
        <p:spPr>
          <a:xfrm>
            <a:off x="311700" y="421233"/>
            <a:ext cx="8520600" cy="1108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19" name="Google Shape;19;g2ec52d891e3_0_107"/>
          <p:cNvSpPr txBox="1"/>
          <p:nvPr>
            <p:ph idx="1" type="body"/>
          </p:nvPr>
        </p:nvSpPr>
        <p:spPr>
          <a:xfrm>
            <a:off x="311700" y="1633633"/>
            <a:ext cx="8520600" cy="447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  <a:defRPr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20" name="Google Shape;20;g2ec52d891e3_0_10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 rtl="0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 rtl="0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 rtl="0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 rtl="0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 rtl="0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 rtl="0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 rtl="0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 rtl="0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3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3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3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3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g2ec52d891e3_0_8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14337" y="2109263"/>
            <a:ext cx="3515325" cy="2639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Google Shape;137;g21ba36e23dd_0_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18650" y="5353200"/>
            <a:ext cx="1772325" cy="1330750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g21ba36e23dd_0_30"/>
          <p:cNvSpPr txBox="1"/>
          <p:nvPr>
            <p:ph type="title"/>
          </p:nvPr>
        </p:nvSpPr>
        <p:spPr>
          <a:xfrm>
            <a:off x="457200" y="2723274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 u="sng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Moet</a:t>
            </a: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 ik dit nu doen?</a:t>
            </a:r>
            <a:b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</a:b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Moet </a:t>
            </a:r>
            <a:r>
              <a:rPr b="1" lang="en-US" sz="2000" u="sng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ik</a:t>
            </a: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 dit nu doen?</a:t>
            </a:r>
            <a:b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</a:b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Moet ik </a:t>
            </a:r>
            <a:r>
              <a:rPr b="1" lang="en-US" sz="2000" u="sng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dit</a:t>
            </a: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 nu doen?</a:t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</p:txBody>
      </p:sp>
      <p:sp>
        <p:nvSpPr>
          <p:cNvPr id="139" name="Google Shape;139;g21ba36e23dd_0_30"/>
          <p:cNvSpPr/>
          <p:nvPr/>
        </p:nvSpPr>
        <p:spPr>
          <a:xfrm>
            <a:off x="457200" y="1933777"/>
            <a:ext cx="82296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Drie vragen die je kunnen helpen keuzes te maken</a:t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Google Shape;144;g21ba36e23dd_0_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18650" y="5353200"/>
            <a:ext cx="1772325" cy="1330750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g21ba36e23dd_0_37"/>
          <p:cNvSpPr txBox="1"/>
          <p:nvPr/>
        </p:nvSpPr>
        <p:spPr>
          <a:xfrm>
            <a:off x="889225" y="2107350"/>
            <a:ext cx="7430400" cy="14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God kijkt niet naar wat jij allemaal doet.</a:t>
            </a:r>
            <a:br>
              <a:rPr b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</a:br>
            <a:r>
              <a:rPr b="1" i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God kijkt naar jouw hart. </a:t>
            </a:r>
            <a:br>
              <a:rPr b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</a:br>
            <a:endParaRPr b="1"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Hij kijkt met welk hart we ons werk of onze studie doen </a:t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21ba36e23dd_0_45"/>
          <p:cNvSpPr txBox="1"/>
          <p:nvPr>
            <p:ph type="ctrTitle"/>
          </p:nvPr>
        </p:nvSpPr>
        <p:spPr>
          <a:xfrm>
            <a:off x="685800" y="2693988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-US" sz="4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Ik kan wel zonder regelmatige tijd in Gods Woord en gebed.</a:t>
            </a:r>
            <a:endParaRPr i="1" sz="4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</p:txBody>
      </p:sp>
      <p:pic>
        <p:nvPicPr>
          <p:cNvPr id="151" name="Google Shape;151;g21ba36e23dd_0_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18650" y="5353200"/>
            <a:ext cx="1772325" cy="1330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" name="Google Shape;156;g21ba36e23dd_0_5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18650" y="5353200"/>
            <a:ext cx="1772325" cy="1330750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g21ba36e23dd_0_50"/>
          <p:cNvSpPr txBox="1"/>
          <p:nvPr/>
        </p:nvSpPr>
        <p:spPr>
          <a:xfrm>
            <a:off x="889225" y="2107350"/>
            <a:ext cx="7430400" cy="18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Hebreeën 4:12</a:t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-342900" lvl="0" marL="342900" rtl="0" algn="ctr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	‘Want levend en krachtig is het woord van God, en scherper dan een tweesnijdend zwaard …’</a:t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21ba36e23dd_0_55"/>
          <p:cNvSpPr txBox="1"/>
          <p:nvPr>
            <p:ph type="ctrTitle"/>
          </p:nvPr>
        </p:nvSpPr>
        <p:spPr>
          <a:xfrm>
            <a:off x="685800" y="2693988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-US" sz="4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Omstandigheden</a:t>
            </a:r>
            <a:endParaRPr i="1" sz="4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</p:txBody>
      </p:sp>
      <p:pic>
        <p:nvPicPr>
          <p:cNvPr id="163" name="Google Shape;163;g21ba36e23dd_0_5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18650" y="5353200"/>
            <a:ext cx="1772325" cy="1330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8" name="Google Shape;168;g21ba36e23dd_0_6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18650" y="5353200"/>
            <a:ext cx="1772325" cy="1330750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g21ba36e23dd_0_65"/>
          <p:cNvSpPr txBox="1"/>
          <p:nvPr/>
        </p:nvSpPr>
        <p:spPr>
          <a:xfrm>
            <a:off x="856800" y="1132850"/>
            <a:ext cx="7430400" cy="387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Als het gaat om omstandigheden in ons leven en </a:t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hoe we daarbij kunnen schuilen in Gods Woord, </a:t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denk ik aan dit vers.</a:t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“Ook al gaat ons uiterlijke bestaan verloren, ons innerlijke bestaan </a:t>
            </a:r>
            <a:r>
              <a:rPr b="1" i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wordt van dag tot dag vernieuwd</a:t>
            </a:r>
            <a:r>
              <a:rPr i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. </a:t>
            </a:r>
            <a:endParaRPr i="1"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De geringe last die we tijdelijk te dragen hebben, </a:t>
            </a:r>
            <a:endParaRPr i="1"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brengt ons een eeuwige luister, </a:t>
            </a:r>
            <a:endParaRPr i="1"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die alles omvat en alles overtreft. Wij richten ons niet op de zichtbare dingen maar op de onzichtbare, want de zichtbare dingen zijn tijdelijk, de onzichtbare eeuwig.”</a:t>
            </a: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 </a:t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(2 Korintiërs 4:14-16)</a:t>
            </a:r>
            <a:endParaRPr b="1"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21ba36e23dd_0_60"/>
          <p:cNvSpPr txBox="1"/>
          <p:nvPr>
            <p:ph type="ctrTitle"/>
          </p:nvPr>
        </p:nvSpPr>
        <p:spPr>
          <a:xfrm>
            <a:off x="685800" y="2693988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-US" sz="4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Omstandigheden bepalen </a:t>
            </a:r>
            <a:endParaRPr i="1" sz="4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-US" sz="4000" u="sng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niet</a:t>
            </a:r>
            <a:r>
              <a:rPr i="1" lang="en-US" sz="4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 wie ik ben</a:t>
            </a:r>
            <a:endParaRPr i="1" sz="4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</p:txBody>
      </p:sp>
      <p:pic>
        <p:nvPicPr>
          <p:cNvPr id="175" name="Google Shape;175;g21ba36e23dd_0_6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18650" y="5353200"/>
            <a:ext cx="1772325" cy="1330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Google Shape;180;g21ba36e23dd_0_7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18650" y="5353200"/>
            <a:ext cx="1772325" cy="1330750"/>
          </a:xfrm>
          <a:prstGeom prst="rect">
            <a:avLst/>
          </a:prstGeom>
          <a:noFill/>
          <a:ln>
            <a:noFill/>
          </a:ln>
        </p:spPr>
      </p:pic>
      <p:sp>
        <p:nvSpPr>
          <p:cNvPr id="181" name="Google Shape;181;g21ba36e23dd_0_70"/>
          <p:cNvSpPr txBox="1"/>
          <p:nvPr/>
        </p:nvSpPr>
        <p:spPr>
          <a:xfrm>
            <a:off x="856800" y="1851550"/>
            <a:ext cx="7430400" cy="20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 u="sng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We zijn niet verantwoordelijk voor de fouten en falen van anderen, maar wel voor ons eigen leven.</a:t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Omstandigheden bepalen niet jouw toekomst.</a:t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En jouw verleden niet jouw heden. </a:t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Jij bent een nieuwe schepping</a:t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" name="Google Shape;186;g21ba36e23dd_0_7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18650" y="5353200"/>
            <a:ext cx="1772325" cy="1330750"/>
          </a:xfrm>
          <a:prstGeom prst="rect">
            <a:avLst/>
          </a:prstGeom>
          <a:noFill/>
          <a:ln>
            <a:noFill/>
          </a:ln>
        </p:spPr>
      </p:pic>
      <p:sp>
        <p:nvSpPr>
          <p:cNvPr id="187" name="Google Shape;187;g21ba36e23dd_0_75"/>
          <p:cNvSpPr txBox="1"/>
          <p:nvPr/>
        </p:nvSpPr>
        <p:spPr>
          <a:xfrm>
            <a:off x="856800" y="1851550"/>
            <a:ext cx="74304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lang="en-US" sz="32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IT’S NOT ABOUT WHERE WE’VE BEEN, BUT WHERE WE ARE GOING!</a:t>
            </a:r>
            <a:endParaRPr sz="32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 u="sng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2" name="Google Shape;192;g21ba36e23dd_0_8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18650" y="5353200"/>
            <a:ext cx="1772325" cy="1330750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Google Shape;193;g21ba36e23dd_0_80"/>
          <p:cNvSpPr txBox="1"/>
          <p:nvPr/>
        </p:nvSpPr>
        <p:spPr>
          <a:xfrm>
            <a:off x="856800" y="1851550"/>
            <a:ext cx="7430400" cy="248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609600" lvl="0" marL="609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Wat niet verandert</a:t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-609600" lvl="0" marL="609600" rtl="0" algn="l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-533400" lvl="0" marL="609600" rtl="0" algn="l">
              <a:spcBef>
                <a:spcPts val="700"/>
              </a:spcBef>
              <a:spcAft>
                <a:spcPts val="0"/>
              </a:spcAft>
              <a:buClr>
                <a:srgbClr val="B45F06"/>
              </a:buClr>
              <a:buSzPts val="2000"/>
              <a:buFont typeface="Epilogue"/>
              <a:buAutoNum type="arabicPeriod"/>
            </a:pP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Gods Woord (= Jezus)</a:t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-533400" lvl="0" marL="609600" rtl="0" algn="l">
              <a:spcBef>
                <a:spcPts val="700"/>
              </a:spcBef>
              <a:spcAft>
                <a:spcPts val="0"/>
              </a:spcAft>
              <a:buClr>
                <a:srgbClr val="B45F06"/>
              </a:buClr>
              <a:buSzPts val="2000"/>
              <a:buFont typeface="Epilogue"/>
              <a:buAutoNum type="arabicPeriod"/>
            </a:pP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God’s karakter (Hebreeen 13:8)</a:t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-533400" lvl="0" marL="609600" rtl="0" algn="l">
              <a:spcBef>
                <a:spcPts val="700"/>
              </a:spcBef>
              <a:spcAft>
                <a:spcPts val="0"/>
              </a:spcAft>
              <a:buClr>
                <a:srgbClr val="B45F06"/>
              </a:buClr>
              <a:buSzPts val="2000"/>
              <a:buFont typeface="Epilogue"/>
              <a:buAutoNum type="arabicPeriod"/>
            </a:pP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Gods liefde (Psalm 136 &amp; Romeinen 8:28-39)</a:t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-533400" lvl="0" marL="609600" rtl="0" algn="l">
              <a:spcBef>
                <a:spcPts val="700"/>
              </a:spcBef>
              <a:spcAft>
                <a:spcPts val="0"/>
              </a:spcAft>
              <a:buClr>
                <a:srgbClr val="B45F06"/>
              </a:buClr>
              <a:buSzPts val="2000"/>
              <a:buFont typeface="Epilogue"/>
              <a:buAutoNum type="arabicPeriod"/>
            </a:pP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Gods plan met jou</a:t>
            </a:r>
            <a:endParaRPr b="1"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ec52d891e3_0_92"/>
          <p:cNvSpPr txBox="1"/>
          <p:nvPr>
            <p:ph type="ctrTitle"/>
          </p:nvPr>
        </p:nvSpPr>
        <p:spPr>
          <a:xfrm>
            <a:off x="685800" y="2693988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Corsiva"/>
              <a:buNone/>
            </a:pPr>
            <a:r>
              <a:rPr i="1" lang="en-US" sz="4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Bestemming 7</a:t>
            </a:r>
            <a:br>
              <a:rPr i="1" lang="en-US" sz="4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</a:br>
            <a:r>
              <a:rPr i="1" lang="en-US" sz="4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De bivak</a:t>
            </a:r>
            <a:endParaRPr sz="4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</p:txBody>
      </p:sp>
      <p:pic>
        <p:nvPicPr>
          <p:cNvPr id="90" name="Google Shape;90;g2ec52d891e3_0_9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18650" y="5353200"/>
            <a:ext cx="1772325" cy="1330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ec52d891e3_0_102"/>
          <p:cNvSpPr txBox="1"/>
          <p:nvPr>
            <p:ph type="title"/>
          </p:nvPr>
        </p:nvSpPr>
        <p:spPr>
          <a:xfrm>
            <a:off x="685800" y="2276400"/>
            <a:ext cx="7772400" cy="230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-342900" lvl="0" marL="342900" rtl="0" algn="ctr">
              <a:spcBef>
                <a:spcPts val="600"/>
              </a:spcBef>
              <a:spcAft>
                <a:spcPts val="0"/>
              </a:spcAft>
              <a:buSzPts val="2800"/>
              <a:buNone/>
            </a:pPr>
            <a:r>
              <a:rPr i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‘Richt u op wat boven is, niet op wat op aarde is’</a:t>
            </a:r>
            <a:endParaRPr i="1"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-249237" lvl="0" marL="300037" rtl="0" algn="ctr">
              <a:spcBef>
                <a:spcPts val="600"/>
              </a:spcBef>
              <a:spcAft>
                <a:spcPts val="0"/>
              </a:spcAft>
              <a:buSzPts val="2000"/>
              <a:buFont typeface="Epilogue"/>
              <a:buChar char="-"/>
            </a:pPr>
            <a:r>
              <a:rPr i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Kolossenzen 3:2-</a:t>
            </a:r>
            <a:endParaRPr i="1"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b="1" sz="2000" u="sng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</p:txBody>
      </p:sp>
      <p:pic>
        <p:nvPicPr>
          <p:cNvPr id="96" name="Google Shape;96;g2ec52d891e3_0_10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18650" y="5353200"/>
            <a:ext cx="1772325" cy="1330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1ba36e23dd_0_0"/>
          <p:cNvSpPr txBox="1"/>
          <p:nvPr>
            <p:ph type="ctrTitle"/>
          </p:nvPr>
        </p:nvSpPr>
        <p:spPr>
          <a:xfrm>
            <a:off x="685800" y="2693988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Corsiva"/>
              <a:buNone/>
            </a:pPr>
            <a:r>
              <a:rPr i="1" lang="en-US" sz="4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Prioriteiten</a:t>
            </a:r>
            <a:endParaRPr sz="4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</p:txBody>
      </p:sp>
      <p:pic>
        <p:nvPicPr>
          <p:cNvPr id="102" name="Google Shape;102;g21ba36e23dd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18650" y="5353200"/>
            <a:ext cx="1772325" cy="1330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1ba36e23dd_0_5"/>
          <p:cNvSpPr txBox="1"/>
          <p:nvPr>
            <p:ph type="ctrTitle"/>
          </p:nvPr>
        </p:nvSpPr>
        <p:spPr>
          <a:xfrm>
            <a:off x="685800" y="2693988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Corsiva"/>
              <a:buNone/>
            </a:pPr>
            <a:r>
              <a:rPr i="1" lang="en-US" sz="4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Hard-werken // Hart-werken</a:t>
            </a:r>
            <a:endParaRPr sz="4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</p:txBody>
      </p:sp>
      <p:pic>
        <p:nvPicPr>
          <p:cNvPr id="108" name="Google Shape;108;g21ba36e23dd_0_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18650" y="5353200"/>
            <a:ext cx="1772325" cy="1330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1ba36e23dd_0_10"/>
          <p:cNvSpPr txBox="1"/>
          <p:nvPr>
            <p:ph type="title"/>
          </p:nvPr>
        </p:nvSpPr>
        <p:spPr>
          <a:xfrm>
            <a:off x="685800" y="2276400"/>
            <a:ext cx="7772400" cy="230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Als we beginnen met </a:t>
            </a:r>
            <a:r>
              <a:rPr b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prioriteiten,</a:t>
            </a: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 dan zijn er deze krachtige woorden van Jezus die mij altijd uitdagen. </a:t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In Zijn </a:t>
            </a: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hogepriesterlijk</a:t>
            </a: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 gebed spreekt Hij uit:</a:t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i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“Ik heb op aarde Uw grootheid getoond door het werk te volbrengen dat U mij opgedragen hebt.”</a:t>
            </a: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 </a:t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(Johannes 17:3)</a:t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i="1"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</p:txBody>
      </p:sp>
      <p:pic>
        <p:nvPicPr>
          <p:cNvPr id="114" name="Google Shape;114;g21ba36e23dd_0_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18650" y="5353200"/>
            <a:ext cx="1772325" cy="1330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1ba36e23dd_0_15"/>
          <p:cNvSpPr txBox="1"/>
          <p:nvPr>
            <p:ph type="title"/>
          </p:nvPr>
        </p:nvSpPr>
        <p:spPr>
          <a:xfrm>
            <a:off x="685800" y="2276400"/>
            <a:ext cx="7772400" cy="230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SzPts val="2800"/>
              <a:buNone/>
            </a:pPr>
            <a:r>
              <a:rPr b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GODS ‘TO-DO-LIST’</a:t>
            </a:r>
            <a:endParaRPr b="1"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</p:txBody>
      </p:sp>
      <p:pic>
        <p:nvPicPr>
          <p:cNvPr id="120" name="Google Shape;120;g21ba36e23dd_0_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18650" y="5353200"/>
            <a:ext cx="1772325" cy="1330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1ba36e23dd_0_20"/>
          <p:cNvSpPr txBox="1"/>
          <p:nvPr>
            <p:ph type="title"/>
          </p:nvPr>
        </p:nvSpPr>
        <p:spPr>
          <a:xfrm>
            <a:off x="685800" y="2276400"/>
            <a:ext cx="7772400" cy="230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SzPts val="2800"/>
              <a:buNone/>
            </a:pP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Het is nodig om </a:t>
            </a:r>
            <a:r>
              <a:rPr b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NEE</a:t>
            </a: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 te zeggen tegen het goede, </a:t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SzPts val="2800"/>
              <a:buNone/>
            </a:pP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om </a:t>
            </a:r>
            <a:r>
              <a:rPr b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JA</a:t>
            </a: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 te kunnen zeggen tegen het beste.</a:t>
            </a:r>
            <a:endParaRPr b="1"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</p:txBody>
      </p:sp>
      <p:pic>
        <p:nvPicPr>
          <p:cNvPr id="126" name="Google Shape;126;g21ba36e23dd_0_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18650" y="5353200"/>
            <a:ext cx="1772325" cy="1330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1ba36e23dd_0_25"/>
          <p:cNvSpPr txBox="1"/>
          <p:nvPr>
            <p:ph type="title"/>
          </p:nvPr>
        </p:nvSpPr>
        <p:spPr>
          <a:xfrm>
            <a:off x="685800" y="2276400"/>
            <a:ext cx="7772400" cy="230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b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Waarom doe jij al de dingen die je doet?</a:t>
            </a:r>
            <a:endParaRPr b="1"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</p:txBody>
      </p:sp>
      <p:pic>
        <p:nvPicPr>
          <p:cNvPr id="132" name="Google Shape;132;g21ba36e23dd_0_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18650" y="5353200"/>
            <a:ext cx="1772325" cy="1330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57BB8A"/>
      </a:accent3>
      <a:accent4>
        <a:srgbClr val="78909C"/>
      </a:accent4>
      <a:accent5>
        <a:srgbClr val="607D8B"/>
      </a:accent5>
      <a:accent6>
        <a:srgbClr val="DCE755"/>
      </a:accent6>
      <a:hlink>
        <a:srgbClr val="607D8B"/>
      </a:hlink>
      <a:folHlink>
        <a:srgbClr val="607D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8ECED"/>
      </a:accent5>
      <a:accent6>
        <a:srgbClr val="2E2E8B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8ECED"/>
      </a:accent5>
      <a:accent6>
        <a:srgbClr val="2E2E8B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RW De Vos</dc:creator>
</cp:coreProperties>
</file>