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Economica"/>
      <p:regular r:id="rId9"/>
      <p:bold r:id="rId10"/>
      <p:italic r:id="rId11"/>
      <p:boldItalic r:id="rId12"/>
    </p:embeddedFont>
    <p:embeddedFont>
      <p:font typeface="Helvetica Neue"/>
      <p:regular r:id="rId13"/>
      <p:bold r:id="rId14"/>
      <p:italic r:id="rId15"/>
      <p:boldItalic r:id="rId16"/>
    </p:embeddedFont>
    <p:embeddedFont>
      <p:font typeface="Epilogue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5" roundtripDataSignature="AMtx7miAxkEo3hB8T99xoEYMO5jA6T8d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pilogue-boldItalic.fntdata"/><Relationship Id="rId22" Type="http://schemas.openxmlformats.org/officeDocument/2006/relationships/font" Target="fonts/OpenSans-bold.fntdata"/><Relationship Id="rId21" Type="http://schemas.openxmlformats.org/officeDocument/2006/relationships/font" Target="fonts/OpenSans-regular.fntdata"/><Relationship Id="rId24" Type="http://schemas.openxmlformats.org/officeDocument/2006/relationships/font" Target="fonts/OpenSans-boldItalic.fntdata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Economica-regular.fntdata"/><Relationship Id="rId25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font" Target="fonts/Economica-italic.fntdata"/><Relationship Id="rId10" Type="http://schemas.openxmlformats.org/officeDocument/2006/relationships/font" Target="fonts/Economica-bold.fntdata"/><Relationship Id="rId13" Type="http://schemas.openxmlformats.org/officeDocument/2006/relationships/font" Target="fonts/HelveticaNeue-regular.fntdata"/><Relationship Id="rId12" Type="http://schemas.openxmlformats.org/officeDocument/2006/relationships/font" Target="fonts/Economica-boldItalic.fntdata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7" Type="http://schemas.openxmlformats.org/officeDocument/2006/relationships/font" Target="fonts/Epilogue-regular.fntdata"/><Relationship Id="rId16" Type="http://schemas.openxmlformats.org/officeDocument/2006/relationships/font" Target="fonts/HelveticaNeue-boldItalic.fntdata"/><Relationship Id="rId19" Type="http://schemas.openxmlformats.org/officeDocument/2006/relationships/font" Target="fonts/Epilogue-italic.fntdata"/><Relationship Id="rId18" Type="http://schemas.openxmlformats.org/officeDocument/2006/relationships/font" Target="fonts/Epilog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c52d891e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g2ec52d891e3_0_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ec52d891e3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" name="Google Shape;75;g2ec52d891e3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c52d891e3_0_9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g2ec52d891e3_0_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846987f43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g27846987f43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ec52d891e3_0_111"/>
          <p:cNvSpPr/>
          <p:nvPr/>
        </p:nvSpPr>
        <p:spPr>
          <a:xfrm>
            <a:off x="2744013" y="10089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g2ec52d891e3_0_111"/>
          <p:cNvSpPr/>
          <p:nvPr/>
        </p:nvSpPr>
        <p:spPr>
          <a:xfrm rot="10800000">
            <a:off x="5318350" y="43556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g2ec52d891e3_0_111"/>
          <p:cNvSpPr txBox="1"/>
          <p:nvPr>
            <p:ph type="ctrTitle"/>
          </p:nvPr>
        </p:nvSpPr>
        <p:spPr>
          <a:xfrm>
            <a:off x="3044700" y="1925674"/>
            <a:ext cx="3054600" cy="204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g2ec52d891e3_0_111"/>
          <p:cNvSpPr txBox="1"/>
          <p:nvPr>
            <p:ph idx="1" type="subTitle"/>
          </p:nvPr>
        </p:nvSpPr>
        <p:spPr>
          <a:xfrm>
            <a:off x="3044700" y="4155440"/>
            <a:ext cx="30546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g2ec52d891e3_0_1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ec52d891e3_0_15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g2ec52d891e3_0_153"/>
          <p:cNvSpPr txBox="1"/>
          <p:nvPr>
            <p:ph hasCustomPrompt="1" type="title"/>
          </p:nvPr>
        </p:nvSpPr>
        <p:spPr>
          <a:xfrm>
            <a:off x="311700" y="1276167"/>
            <a:ext cx="8520600" cy="283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g2ec52d891e3_0_153"/>
          <p:cNvSpPr txBox="1"/>
          <p:nvPr>
            <p:ph idx="1" type="body"/>
          </p:nvPr>
        </p:nvSpPr>
        <p:spPr>
          <a:xfrm>
            <a:off x="311700" y="4216000"/>
            <a:ext cx="85206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g2ec52d891e3_0_15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c52d891e3_0_15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c52d891e3_0_160"/>
          <p:cNvSpPr txBox="1"/>
          <p:nvPr>
            <p:ph idx="12" type="sldNum"/>
          </p:nvPr>
        </p:nvSpPr>
        <p:spPr>
          <a:xfrm>
            <a:off x="6553200" y="6245225"/>
            <a:ext cx="2133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/>
          </a:p>
        </p:txBody>
      </p:sp>
      <p:sp>
        <p:nvSpPr>
          <p:cNvPr id="60" name="Google Shape;60;g2ec52d891e3_0_160"/>
          <p:cNvSpPr txBox="1"/>
          <p:nvPr>
            <p:ph type="title"/>
          </p:nvPr>
        </p:nvSpPr>
        <p:spPr>
          <a:xfrm>
            <a:off x="457200" y="92074"/>
            <a:ext cx="8229600" cy="150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61" name="Google Shape;61;g2ec52d891e3_0_160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c52d891e3_0_16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64" name="Google Shape;64;g2ec52d891e3_0_16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g2ec52d891e3_0_164"/>
          <p:cNvSpPr txBox="1"/>
          <p:nvPr>
            <p:ph idx="10" type="dt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g2ec52d891e3_0_164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g2ec52d891e3_0_16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ec52d891e3_0_122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g2ec52d891e3_0_122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8" name="Google Shape;18;g2ec52d891e3_0_122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g2ec52d891e3_0_1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ec52d891e3_0_117"/>
          <p:cNvSpPr/>
          <p:nvPr/>
        </p:nvSpPr>
        <p:spPr>
          <a:xfrm flipH="1">
            <a:off x="7595938" y="6136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" name="Google Shape;22;g2ec52d891e3_0_117"/>
          <p:cNvSpPr/>
          <p:nvPr/>
        </p:nvSpPr>
        <p:spPr>
          <a:xfrm flipH="1" rot="10800000">
            <a:off x="466425" y="47444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" name="Google Shape;23;g2ec52d891e3_0_117"/>
          <p:cNvSpPr txBox="1"/>
          <p:nvPr>
            <p:ph type="title"/>
          </p:nvPr>
        </p:nvSpPr>
        <p:spPr>
          <a:xfrm>
            <a:off x="773700" y="2408600"/>
            <a:ext cx="7596600" cy="204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4" name="Google Shape;24;g2ec52d891e3_0_1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ec52d891e3_0_12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g2ec52d891e3_0_127"/>
          <p:cNvSpPr txBox="1"/>
          <p:nvPr>
            <p:ph idx="1" type="body"/>
          </p:nvPr>
        </p:nvSpPr>
        <p:spPr>
          <a:xfrm>
            <a:off x="311700" y="1633633"/>
            <a:ext cx="39999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g2ec52d891e3_0_127"/>
          <p:cNvSpPr txBox="1"/>
          <p:nvPr>
            <p:ph idx="2" type="body"/>
          </p:nvPr>
        </p:nvSpPr>
        <p:spPr>
          <a:xfrm>
            <a:off x="4832400" y="1633633"/>
            <a:ext cx="39999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g2ec52d891e3_0_1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ec52d891e3_0_132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g2ec52d891e3_0_13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ec52d891e3_0_135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g2ec52d891e3_0_135"/>
          <p:cNvSpPr txBox="1"/>
          <p:nvPr>
            <p:ph idx="1" type="body"/>
          </p:nvPr>
        </p:nvSpPr>
        <p:spPr>
          <a:xfrm>
            <a:off x="311700" y="1865867"/>
            <a:ext cx="2808000" cy="37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g2ec52d891e3_0_13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ec52d891e3_0_139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g2ec52d891e3_0_139"/>
          <p:cNvSpPr txBox="1"/>
          <p:nvPr>
            <p:ph type="title"/>
          </p:nvPr>
        </p:nvSpPr>
        <p:spPr>
          <a:xfrm>
            <a:off x="490250" y="600200"/>
            <a:ext cx="5878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g2ec52d891e3_0_1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ec52d891e3_0_143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g2ec52d891e3_0_143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g2ec52d891e3_0_143"/>
          <p:cNvSpPr txBox="1"/>
          <p:nvPr>
            <p:ph type="title"/>
          </p:nvPr>
        </p:nvSpPr>
        <p:spPr>
          <a:xfrm>
            <a:off x="265500" y="1239033"/>
            <a:ext cx="4045200" cy="238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g2ec52d891e3_0_143"/>
          <p:cNvSpPr txBox="1"/>
          <p:nvPr>
            <p:ph idx="1" type="subTitle"/>
          </p:nvPr>
        </p:nvSpPr>
        <p:spPr>
          <a:xfrm>
            <a:off x="265500" y="3692001"/>
            <a:ext cx="4045200" cy="20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g2ec52d891e3_0_143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g2ec52d891e3_0_1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ec52d891e3_0_150"/>
          <p:cNvSpPr txBox="1"/>
          <p:nvPr>
            <p:ph idx="1" type="body"/>
          </p:nvPr>
        </p:nvSpPr>
        <p:spPr>
          <a:xfrm>
            <a:off x="319500" y="5625233"/>
            <a:ext cx="59988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g2ec52d891e3_0_15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2ec52d891e3_0_10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b="0" i="0" sz="42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g2ec52d891e3_0_107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g2ec52d891e3_0_10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g2ec52d891e3_0_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4337" y="2109263"/>
            <a:ext cx="3515325" cy="263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ec52d891e3_0_92"/>
          <p:cNvSpPr txBox="1"/>
          <p:nvPr>
            <p:ph type="ctrTitle"/>
          </p:nvPr>
        </p:nvSpPr>
        <p:spPr>
          <a:xfrm>
            <a:off x="685800" y="269398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orsiva"/>
              <a:buNone/>
            </a:pP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Bestemming 8</a:t>
            </a:r>
            <a:b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4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Het uitzicht</a:t>
            </a:r>
            <a:endParaRPr sz="4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78" name="Google Shape;78;g2ec52d891e3_0_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c52d891e3_0_97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Hooglied 2</a:t>
            </a:r>
            <a:endParaRPr b="1" sz="2000" u="sng"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000">
              <a:latin typeface="Epilogue"/>
              <a:ea typeface="Epilogue"/>
              <a:cs typeface="Epilogue"/>
              <a:sym typeface="Epilogue"/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	‘</a:t>
            </a:r>
            <a:r>
              <a:rPr b="1"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Sta op,</a:t>
            </a: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 Mijn vriendin,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Mijn allermooiste, en kom!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Want zie, de winter is voorbij.</a:t>
            </a:r>
            <a:b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regentijd is over, helemaal voorbijgegaan.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bloemen laten zich zien op het land,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zangtijd is aangebroken,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het koeren van de tortelduif wordt in ons land gehoord.</a:t>
            </a: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vijgenboom brengt zijn jonge vruchten voort,</a:t>
            </a:r>
            <a:b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de bloeiende wijnstokken geuren.</a:t>
            </a:r>
            <a:b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endParaRPr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Sta op, Mijn vriendin,</a:t>
            </a:r>
            <a:endParaRPr b="1"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en kom, Mijn allermooiste!</a:t>
            </a:r>
            <a:endParaRPr b="1" sz="17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Mijn duif in de kloven van de rots,</a:t>
            </a:r>
            <a:b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in de schuilplaats van de bergwand,</a:t>
            </a:r>
            <a:b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l</a:t>
            </a:r>
            <a: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aat Mij uw gedaante zien,</a:t>
            </a:r>
            <a:b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laat Mij uw stem horen.</a:t>
            </a:r>
            <a:b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Want uw stem is zoet</a:t>
            </a:r>
            <a:b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b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en uw gedaante is bekoorlijk.’ </a:t>
            </a:r>
            <a:endParaRPr b="1" sz="1700" u="sng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84" name="Google Shape;84;g2ec52d891e3_0_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846987f43_0_5"/>
          <p:cNvSpPr txBox="1"/>
          <p:nvPr>
            <p:ph type="title"/>
          </p:nvPr>
        </p:nvSpPr>
        <p:spPr>
          <a:xfrm>
            <a:off x="685800" y="2276400"/>
            <a:ext cx="7772400" cy="23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Schrijf een brief aan jezelf.</a:t>
            </a:r>
            <a:br>
              <a:rPr b="1" lang="en-US" sz="20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Wat wil je tegen jezelf zeggen?</a:t>
            </a:r>
            <a:b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Waaraan jezelf herinneren?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-US" sz="20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Welke intenties en keuzes evalueren?</a:t>
            </a:r>
            <a:endParaRPr i="1" sz="2000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-US" sz="1700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  <a:t>Welke Waarheid jezelf nogmaals laten lezen?</a:t>
            </a:r>
            <a:br>
              <a:rPr b="1" i="1" lang="en-US" sz="1700" u="sng">
                <a:solidFill>
                  <a:srgbClr val="B45F06"/>
                </a:solidFill>
                <a:latin typeface="Epilogue"/>
                <a:ea typeface="Epilogue"/>
                <a:cs typeface="Epilogue"/>
                <a:sym typeface="Epilogue"/>
              </a:rPr>
            </a:br>
            <a:endParaRPr b="1" i="1" sz="1700" u="sng">
              <a:solidFill>
                <a:srgbClr val="B45F06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pic>
        <p:nvPicPr>
          <p:cNvPr id="90" name="Google Shape;90;g27846987f43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8650" y="5353200"/>
            <a:ext cx="1772325" cy="133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RW De Vos</dc:creator>
</cp:coreProperties>
</file>