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  <p:embeddedFont>
      <p:font typeface="Maven Pro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avenPro-bold.fntdata"/><Relationship Id="rId6" Type="http://schemas.openxmlformats.org/officeDocument/2006/relationships/slide" Target="slides/slide1.xml"/><Relationship Id="rId18" Type="http://schemas.openxmlformats.org/officeDocument/2006/relationships/font" Target="fonts/Maven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abac5708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abac5708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01bec97b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01bec97b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01bec97ba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01bec97ba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f87bee3fee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f87bee3fee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01bec97ba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01bec97ba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2e21a2d7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2e21a2d7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01bec97ba8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01bec97ba8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youtube.com/watch?v=z2T-Rh838GA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856000"/>
            <a:ext cx="70203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Welkom bij The View </a:t>
            </a:r>
            <a:r>
              <a:rPr i="1" lang="nl" sz="1900"/>
              <a:t>sessie 3</a:t>
            </a:r>
            <a:r>
              <a:rPr lang="nl"/>
              <a:t>      Jij bent Jij!  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643975"/>
            <a:ext cx="7487700" cy="10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400"/>
              <a:t>Waar hebben we het de vorige keer over gehad?</a:t>
            </a:r>
            <a:endParaRPr/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3125" y="1886600"/>
            <a:ext cx="3246624" cy="225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ctrTitle"/>
          </p:nvPr>
        </p:nvSpPr>
        <p:spPr>
          <a:xfrm>
            <a:off x="1767675" y="392150"/>
            <a:ext cx="5582100" cy="95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Bestemming </a:t>
            </a:r>
            <a:r>
              <a:rPr b="0" i="1" lang="nl" sz="2000"/>
              <a:t>sessie 3</a:t>
            </a:r>
            <a:endParaRPr b="0" i="1" sz="2000"/>
          </a:p>
        </p:txBody>
      </p:sp>
      <p:sp>
        <p:nvSpPr>
          <p:cNvPr id="285" name="Google Shape;285;p14"/>
          <p:cNvSpPr txBox="1"/>
          <p:nvPr>
            <p:ph idx="1" type="subTitle"/>
          </p:nvPr>
        </p:nvSpPr>
        <p:spPr>
          <a:xfrm>
            <a:off x="208025" y="1350350"/>
            <a:ext cx="8591400" cy="21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Ik leer: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-356393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13"/>
              <a:buFont typeface="Maven Pro"/>
              <a:buChar char="●"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wat ik niet ben.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-356393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13"/>
              <a:buFont typeface="Maven Pro"/>
              <a:buChar char="●"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wie ik ben in de ogen van God.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-356393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13"/>
              <a:buFont typeface="Maven Pro"/>
              <a:buChar char="●"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dat het belangrijker is hoe God naar me kijkt dan dat mensen dat doen.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ctrTitle"/>
          </p:nvPr>
        </p:nvSpPr>
        <p:spPr>
          <a:xfrm>
            <a:off x="824000" y="572625"/>
            <a:ext cx="7715100" cy="40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Jij bent jij!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Maar wie ben jij?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Schrijf 5 woorden op over wie jij denkt te zijn...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ctrTitle"/>
          </p:nvPr>
        </p:nvSpPr>
        <p:spPr>
          <a:xfrm>
            <a:off x="824000" y="562575"/>
            <a:ext cx="7644600" cy="422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Wat ben je niet? Je bent niet: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nl"/>
              <a:t>Wat je doet (bijv. hobby)</a:t>
            </a:r>
            <a:endParaRPr/>
          </a:p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nl"/>
              <a:t>Wat je hebt (bijv. geld)</a:t>
            </a:r>
            <a:endParaRPr/>
          </a:p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nl"/>
              <a:t>Wat anderen zeggen (bijv. ‘jij kan niks’)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7"/>
          <p:cNvSpPr txBox="1"/>
          <p:nvPr>
            <p:ph type="ctrTitle"/>
          </p:nvPr>
        </p:nvSpPr>
        <p:spPr>
          <a:xfrm>
            <a:off x="824000" y="783575"/>
            <a:ext cx="7423800" cy="40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Jij bent een kind van God!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Een kind van de Koning...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01" name="Google Shape;3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7200" y="2478575"/>
            <a:ext cx="3636624" cy="200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"/>
          <p:cNvSpPr txBox="1"/>
          <p:nvPr>
            <p:ph type="ctrTitle"/>
          </p:nvPr>
        </p:nvSpPr>
        <p:spPr>
          <a:xfrm>
            <a:off x="743400" y="924225"/>
            <a:ext cx="7433700" cy="3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God zegt: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“Het gaat niet om wat de mens ziet: de mens kijkt naar het uiterlijk, maar de HEER kijkt naar het hart.” (1 Samuel 16:7)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Filmpje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8925" y="165538"/>
            <a:ext cx="3759699" cy="48124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0"/>
          <p:cNvSpPr txBox="1"/>
          <p:nvPr>
            <p:ph type="ctrTitle"/>
          </p:nvPr>
        </p:nvSpPr>
        <p:spPr>
          <a:xfrm>
            <a:off x="824000" y="522375"/>
            <a:ext cx="7544100" cy="419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Creatieve opdracht: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2800"/>
              <a:t>Schrijf een brief aan jezelf!</a:t>
            </a:r>
            <a:endParaRPr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nl" sz="2800"/>
              <a:t>Beantwoord de volgende vragen:</a:t>
            </a:r>
            <a:endParaRPr b="0" i="1" sz="2800"/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0" i="1" lang="nl" sz="2800"/>
              <a:t>Wat heb je geleerd bij The View?</a:t>
            </a:r>
            <a:endParaRPr b="0" i="1" sz="2800"/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0" i="1" lang="nl" sz="2800"/>
              <a:t>Wat wil je tegen jezelf zeggen?</a:t>
            </a:r>
            <a:endParaRPr b="0" i="1" sz="2800"/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0" i="1" lang="nl" sz="2800"/>
              <a:t>Welke wens heb je voor de toekomst? </a:t>
            </a:r>
            <a:endParaRPr b="0"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